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4" r:id="rId3"/>
    <p:sldId id="287" r:id="rId4"/>
    <p:sldId id="257" r:id="rId5"/>
    <p:sldId id="262" r:id="rId6"/>
    <p:sldId id="260" r:id="rId7"/>
    <p:sldId id="265" r:id="rId8"/>
    <p:sldId id="261" r:id="rId9"/>
    <p:sldId id="286" r:id="rId10"/>
    <p:sldId id="258" r:id="rId11"/>
    <p:sldId id="283" r:id="rId12"/>
    <p:sldId id="282" r:id="rId13"/>
    <p:sldId id="259" r:id="rId14"/>
    <p:sldId id="266" r:id="rId15"/>
    <p:sldId id="268" r:id="rId16"/>
    <p:sldId id="267" r:id="rId17"/>
    <p:sldId id="269" r:id="rId18"/>
    <p:sldId id="263" r:id="rId19"/>
    <p:sldId id="284" r:id="rId20"/>
    <p:sldId id="270" r:id="rId21"/>
    <p:sldId id="271" r:id="rId22"/>
    <p:sldId id="272" r:id="rId23"/>
    <p:sldId id="273" r:id="rId24"/>
    <p:sldId id="281" r:id="rId25"/>
    <p:sldId id="275" r:id="rId26"/>
    <p:sldId id="276" r:id="rId27"/>
    <p:sldId id="277" r:id="rId28"/>
    <p:sldId id="278" r:id="rId29"/>
    <p:sldId id="279" r:id="rId30"/>
    <p:sldId id="280" r:id="rId31"/>
    <p:sldId id="285" r:id="rId32"/>
    <p:sldId id="27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p:scale>
          <a:sx n="100" d="100"/>
          <a:sy n="100" d="100"/>
        </p:scale>
        <p:origin x="348"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2:59:57.785"/>
    </inkml:context>
    <inkml:brush xml:id="br0">
      <inkml:brushProperty name="width" value="0.035" units="cm"/>
      <inkml:brushProperty name="height" value="0.035" units="cm"/>
      <inkml:brushProperty name="color" value="#FFFFFF"/>
    </inkml:brush>
  </inkml:definitions>
  <inkml:trace contextRef="#ctx0" brushRef="#br0">285 568 24575,'33'-19'0,"-1"-1"0,-1-1 0,52-47 0,-46 37 0,333-302 0,-366 329 0,-1 0 0,1 1 0,-1-1 0,1 0 0,-1-1 0,0 1 0,2-6 0,-5 9 0,1 0 0,-1 1 0,0-1 0,0 0 0,1 0 0,-1 1 0,0-1 0,0 0 0,0 0 0,0 1 0,0-1 0,0 0 0,-1 0 0,1 0 0,0 1 0,0-1 0,0 0 0,-1 1 0,1-1 0,0 0 0,-1 0 0,0 0 0,0-1 0,-1 1 0,1 0 0,0 0 0,-1 0 0,1 1 0,0-1 0,-1 0 0,1 0 0,-1 1 0,1-1 0,-1 1 0,0 0 0,-1-1 0,-28-3 0,0 1 0,0 1 0,-52 5 0,62-2 0,-10 1 0,0 1 0,-48 10 0,65-9 0,1 0 0,0 0 0,-1 1 0,2 1 0,-1 0 0,1 1 0,0 0 0,-12 9 0,23-15 0,1-1 0,-1 1 0,0-1 0,0 1 0,1 0 0,-1-1 0,0 1 0,1 0 0,-1-1 0,1 1 0,-1 0 0,1 0 0,-1-1 0,1 1 0,-1 0 0,1 0 0,0 0 0,0 0 0,-1 0 0,1 1 0,0-2 0,0 1 0,1 0 0,-1-1 0,0 1 0,1-1 0,-1 0 0,1 1 0,-1-1 0,0 1 0,1-1 0,-1 1 0,1-1 0,-1 0 0,1 1 0,-1-1 0,1 0 0,0 0 0,-1 1 0,1-1 0,-1 0 0,1 0 0,1 0 0,6 2 0,1-1 0,0-1 0,11 0 0,-13 0 0,32 2 0,-1-2 0,0-2 0,0-2 0,63-14 0,-98 17 0,1 0 0,0-1 0,-1 1 0,1-1 0,0 0 0,-1 0 0,5-5 0,-7 7 0,-1-1 0,1 1 0,-1 0 0,1-1 0,-1 1 0,1-1 0,-1 0 0,0 1 0,1-1 0,-1 1 0,0-1 0,0 0 0,1 1 0,-1-1 0,0 1 0,0-1 0,0 0 0,0 1 0,0-1 0,0-1 0,0 1 0,0 0 0,-1 0 0,1 1 0,-1-1 0,1 0 0,-1 0 0,1 0 0,-1 1 0,0-1 0,1 0 0,-1 1 0,0-1 0,0 0 0,1 1 0,-1-1 0,0 1 0,0-1 0,-2 0 0,-7-3 0,0 1 0,-1-1 0,1 2 0,-1-1 0,0 1 0,0 1 0,-12 0 0,-9 0 0,-39 5 0,29 2 0,0 1 0,0 3 0,1 1 0,0 2 0,1 2 0,-64 33 0,98-45 0,0 1 0,0-1 0,1 1 0,-1 0 0,1 0 0,0 1 0,1 0 0,-1-1 0,-3 7 0,7-9 0,0-1 0,0 0 0,0 1 0,1-1 0,-1 1 0,1-1 0,-1 0 0,1 1 0,0-1 0,-1 1 0,1-1 0,0 1 0,0 0 0,0-1 0,0 1 0,0-1 0,1 3 0,0-2 0,0 0 0,0 0 0,0 0 0,0-1 0,0 1 0,0 0 0,1-1 0,-1 1 0,1-1 0,-1 0 0,1 1 0,0-1 0,-1 0 0,1 0 0,0 0 0,3 2 0,6 1 0,-1 0 0,1-1 0,0 0 0,0-1 0,0 0 0,0 0 0,0-1 0,1-1 0,-1 0 0,0-1 0,0 0 0,0 0 0,1-1 0,15-5 0,14-6 0,0-2 0,53-28 0,-72 33 0,-14 6 0,25-13 0,-32 17 0,0-1 0,1 0 0,-1 0 0,0 0 0,1 0 0,-1 0 0,0 0 0,0 0 0,0 0 0,0-1 0,0 1 0,0 0 0,0-1 0,-1 1 0,1 0 0,1-4 0,-2 4 0,-1 1 0,1-1 0,0 0 0,-1 0 0,1 1 0,0-1 0,-1 0 0,1 0 0,-1 1 0,1-1 0,-1 1 0,1-1 0,-1 0 0,0 1 0,1-1 0,-1 1 0,0-1 0,1 1 0,-1 0 0,0-1 0,0 1 0,1 0 0,-1-1 0,0 1 0,0 0 0,0 0 0,1 0 0,-1 0 0,0 0 0,-1 0 0,-29-3 0,31 3 0,-15 0 0,1 1 0,0 1 0,0 0 0,0 1 0,0 0 0,-20 8 0,3 2 0,-48 27 0,77-39 0,0 0 0,0 0 0,0 0 0,1 0 0,-1 1 0,0-1 0,0 1 0,1-1 0,-1 1 0,1 0 0,0 0 0,-1-1 0,1 1 0,0 0 0,0 0 0,-1 3 0,2-3 0,0-1 0,0 0 0,0 0 0,0 1 0,0-1 0,0 0 0,1 1 0,-1-1 0,0 0 0,1 0 0,-1 0 0,1 1 0,-1-1 0,1 0 0,0 0 0,0 0 0,-1 0 0,1 0 0,0 0 0,0 0 0,0-1 0,0 1 0,0 0 0,0 0 0,0-1 0,0 1 0,0 0 0,1-1 0,1 1 0,6 3 0,0 0 0,0-1 0,0 0 0,1-1 0,-1 0 0,1 0 0,11-1 0,70 0 0,-80-1 0,16-1 0,0 0 0,0-2 0,45-10 0,-70 12 0,1 1 0,-1-1 0,0 0 0,1 0 0,-1-1 0,0 1 0,0 0 0,0-1 0,0 1 0,0-1 0,3-3 0,-4 4 0,-1 1 0,0 0 0,0-1 0,1 1 0,-1-1 0,0 1 0,0-1 0,0 1 0,1 0 0,-1-1 0,0 1 0,0-1 0,0 1 0,0-1 0,0 1 0,0-1 0,0 1 0,0-1 0,0 1 0,0-1 0,-1 1 0,1 0 0,0-1 0,0 0 0,-1 0 0,0 0 0,0 0 0,0 0 0,0 0 0,0 1 0,0-1 0,0 0 0,0 1 0,0-1 0,0 0 0,0 1 0,0-1 0,0 1 0,-2-1 0,-18-3 0,0 0 0,-1 1 0,1 1 0,-1 1 0,-25 2 0,10-1 0,33 0 0,-26-1 0,-1 1 0,0 1 0,1 2 0,-1 1 0,-36 11 0,65-15 0,0 0 0,0 1 0,0 0 0,0-1 0,1 1 0,-1 0 0,0 0 0,0 0 0,1 0 0,-1 0 0,1 1 0,-1-1 0,1 0 0,-1 1 0,1-1 0,0 1 0,0-1 0,0 1 0,0 0 0,0-1 0,0 1 0,0 0 0,0 0 0,1-1 0,-1 1 0,0 2 0,1-1 0,1 0 0,-1 0 0,1-1 0,-1 1 0,1 0 0,0-1 0,0 1 0,0-1 0,0 1 0,0-1 0,1 1 0,-1-1 0,1 0 0,-1 0 0,1 1 0,0-1 0,4 3 0,14 11 0,0-1 0,1 0 0,0-2 0,1 0 0,1-2 0,0 0 0,1-2 0,0 0 0,0-2 0,0-1 0,43 6 0,-103-13 0,-58 7 0,13 0 0,70-6 0,-29 1 0,1 2 0,-1 1 0,-48 12 0,86-15 0,0-1 0,0 0 0,1 1 0,-1 0 0,0-1 0,0 1 0,1 0 0,-1 0 0,1 0 0,-1 0 0,1 0 0,-1 0 0,1 0 0,-2 3 0,2-4 0,1 0 0,0 1 0,0-1 0,0 0 0,0 0 0,0 1 0,0-1 0,0 0 0,0 0 0,0 1 0,0-1 0,0 0 0,1 0 0,-1 0 0,0 1 0,0-1 0,0 0 0,0 0 0,0 1 0,0-1 0,1 0 0,-1 0 0,0 0 0,0 1 0,0-1 0,0 0 0,1 0 0,-1 0 0,0 0 0,0 0 0,0 1 0,1-1 0,-1 0 0,19 5 0,2-3 0,-1-1 0,1-1 0,35-5 0,61-15 0,-71 9 0,0-2 0,58-26 0,-100 38 0,0-1 0,0 0 0,0 0 0,-1 0 0,1 0 0,-1-1 0,0 0 0,5-5 0,-7 8 0,0-1 0,-1 0 0,1 0 0,-1 0 0,1 0 0,-1 0 0,1 0 0,-1 0 0,0 0 0,1 0 0,-1 0 0,0 0 0,0 0 0,0-1 0,0 1 0,0 0 0,0 0 0,0 0 0,0 0 0,0 0 0,0 0 0,-1 0 0,1 0 0,0 0 0,-1 0 0,1 0 0,-1 0 0,1 0 0,-1 0 0,1 0 0,-1 0 0,0 0 0,0 0 0,1 1 0,-1-1 0,0 0 0,-1 0 0,-4-4 0,0 0 0,-1 1 0,1 0 0,-1 1 0,0-1 0,0 1 0,0 1 0,-8-3 0,-4 0 0,1 1 0,-22-1 0,39 4 0,-1 1 0,0 0 0,0-1 0,0 1 0,0 0 0,0 0 0,1 1 0,-1-1 0,0 0 0,0 1 0,0-1 0,0 1 0,1-1 0,-1 1 0,0 0 0,1 0 0,-1 0 0,0 0 0,1 0 0,-1 0 0,1 0 0,-1 0 0,1 1 0,0-1 0,0 0 0,0 1 0,-2 2 0,2-2 0,0 1 0,1-1 0,-1 1 0,1-1 0,0 1 0,-1-1 0,1 1 0,0 0 0,1-1 0,-1 1 0,0-1 0,1 1 0,-1-1 0,1 1 0,0-1 0,0 1 0,0-1 0,0 0 0,3 4 0,0 1 0,1-1 0,0 0 0,1-1 0,-1 1 0,1-1 0,0 0 0,1 0 0,-1-1 0,1 0 0,0 0 0,0-1 0,0 1 0,0-2 0,0 1 0,1-1 0,9 2 0,15 3 0,1-2 0,45 1 0,-66-5 0,1 0 0,-1 0 0,0-1 0,0 0 0,0-1 0,15-3 0,-25 3 0,1 1 0,-1-1 0,0 0 0,1 0 0,-1 0 0,0 0 0,0 0 0,0 0 0,0-1 0,0 1 0,0-1 0,0 0 0,0 1 0,0-1 0,-1 0 0,1 0 0,-1 0 0,1 0 0,-1 0 0,0-1 0,0 1 0,0 0 0,0 0 0,0-1 0,-1 1 0,1-1 0,-1 1 0,1-1 0,-1 1 0,0-1 0,0-3 0,0 2 0,-1 0 0,0 0 0,1 0 0,-1 0 0,-1 0 0,1 0 0,-1 0 0,1 1 0,-1-1 0,0 0 0,0 1 0,-1-1 0,1 1 0,-1 0 0,1 0 0,-1 0 0,0 0 0,0 0 0,-1 1 0,1-1 0,-1 1 0,1 0 0,-6-2 0,-4-3 0,-1 1 0,0 1 0,0 0 0,0 1 0,-18-2 0,-6-1 0,-2 2 0,1 2 0,0 1 0,-1 2 0,1 2 0,-60 11 0,96-13 0,1 1 0,-1-1 0,1 1 0,-1 0 0,1 0 0,-1 0 0,1 0 0,0 1 0,-1-1 0,1 1 0,0-1 0,0 1 0,0 0 0,0 0 0,0 0 0,0 0 0,-1 3 0,2-4 0,0 1 0,1-1 0,-1 1 0,1-1 0,0 1 0,0-1 0,-1 1 0,1 0 0,0-1 0,0 1 0,0-1 0,1 1 0,-1 0 0,0-1 0,0 1 0,1-1 0,-1 1 0,1-1 0,0 1 0,-1-1 0,1 1 0,0-1 0,0 1 0,0-1 0,0 0 0,0 0 0,0 0 0,0 1 0,2 0 0,0 1 0,1 0 0,0 0 0,-1 0 0,1-1 0,0 1 0,1-1 0,-1 0 0,0 0 0,1-1 0,-1 1 0,1-1 0,-1 0 0,1 0 0,-1 0 0,1-1 0,0 0 0,0 1 0,-1-2 0,1 1 0,6-2 0,-4 1 0,0-1 0,0 0 0,0 0 0,0-1 0,0 0 0,-1 0 0,1 0 0,-1-1 0,0 0 0,0 0 0,-1-1 0,10-8 0,-15 12 0,1 1 0,-1 0 0,0 0 0,1 0 0,-1-1 0,0 1 0,1 0 0,-1-1 0,0 1 0,1 0 0,-1 0 0,0-1 0,0 1 0,0-1 0,1 1 0,-1 0 0,0-1 0,0 1 0,0 0 0,0-1 0,0 1 0,0-1 0,0 1 0,0 0 0,0-1 0,0 1 0,0-1 0,0 1 0,0 0 0,0-1 0,0 1 0,0-1 0,-13 0 0,-19 10 0,27-7 0,1-1 0,-1 1 0,0 1 0,1-1 0,-1 1 0,1 0 0,-6 5 0,10-8 0,0 0 0,-1 0 0,1 0 0,0 0 0,0 1 0,0-1 0,0 0 0,0 0 0,-1 0 0,1 0 0,0 0 0,0 1 0,0-1 0,0 0 0,0 0 0,0 0 0,0 1 0,0-1 0,0 0 0,0 0 0,0 0 0,-1 1 0,1-1 0,0 0 0,0 0 0,1 0 0,-1 1 0,0-1 0,0 0 0,0 0 0,0 0 0,0 1 0,0-1 0,0 0 0,0 0 0,0 0 0,0 1 0,0-1 0,1 0 0,-1 0 0,0 0 0,0 0 0,0 1 0,12 1 0,17-3 0,10-7 0,0-1 0,0-2 0,0-2 0,-2-1 0,0-2 0,65-39 0,-100 54 0,3-1 0,-1-1 0,0 0 0,0 0 0,1-1 0,3-4 0,-8 8 0,1-1 0,-1 1 0,1-1 0,-1 1 0,0-1 0,1 1 0,-1-1 0,0 0 0,0 1 0,0-1 0,1 0 0,-1 1 0,0-1 0,0 1 0,0-1 0,0 0 0,0 1 0,0-1 0,0 0 0,0 0 0,-1 0 0,1 0 0,-1 0 0,1 0 0,-1 0 0,0 1 0,1-1 0,-1 0 0,0 0 0,0 1 0,1-1 0,-1 1 0,0-1 0,0 0 0,0 1 0,0 0 0,0-1 0,-2 0 0,-13-3 0,0 0 0,-1 1 0,1 0 0,-1 2 0,0 0 0,-24 1 0,14 0 0,-63 0 0,1 3 0,-162 27 0,244-29 0,0 1 0,0 0 0,0 1 0,-10 4 0,16-6 0,1-1 0,-1 0 0,0 0 0,0 1 0,0-1 0,1 1 0,-1-1 0,0 1 0,0-1 0,1 1 0,-1 0 0,0-1 0,1 1 0,-1 0 0,1-1 0,-1 1 0,1 0 0,-1 0 0,1-1 0,-1 1 0,1 0 0,0 0 0,-1 0 0,1 0 0,0 0 0,0-1 0,0 1 0,0 0 0,0 0 0,0 0 0,0 0 0,0 0 0,0 0 0,0 0 0,0 0 0,1-1 0,-1 1 0,0 0 0,1 0 0,-1 0 0,0 0 0,1-1 0,-1 1 0,1 0 0,-1 0 0,1-1 0,1 2 0,3 3 0,1 0 0,1 0 0,-1 0 0,0-1 0,1 0 0,0 0 0,12 4 0,54 16 0,-24-11 0,1-3 0,1-2 0,-1-2 0,1-2 0,60-3 0,-184 1 0,-63 4 0,123-5 0,-102 17 0,101-15 0,1 1 0,-1 0 0,1 0 0,0 2 0,1-1 0,-17 11 0,29-15 0,-1-1 0,0 1 0,0-1 0,0 1 0,0-1 0,1 1 0,-1 0 0,0-1 0,0 1 0,1 0 0,-1 0 0,1 0 0,-1-1 0,0 1 0,1 0 0,0 0 0,-1 0 0,1 0 0,0 0 0,-1 0 0,1 0 0,0 1 0,0-1 0,0 0 0,1 0 0,-1 0 0,0 0 0,1 0 0,-1 0 0,1-1 0,-1 1 0,1 0 0,0 0 0,-1-1 0,1 1 0,0 0 0,-1-1 0,1 1 0,0 0 0,0-1 0,1 1 0,4 3 0,1-1 0,0 0 0,0-1 0,0 0 0,8 2 0,10 0 0,1-1 0,0-1 0,0-1 0,43-4 0,102-23 0,-154 23 0,104-25 0,-109 25 0,-1-1 0,1-1 0,-1 0 0,0 0 0,-1-1 0,1-1 0,17-13 0,-26 18 0,0 1 0,-1 0 0,1-1 0,-1 1 0,1-1 0,-1 0 0,1 0 0,-1 1 0,0-1 0,0 0 0,0 0 0,0 0 0,0 0 0,0 0 0,-1 0 0,1-1 0,-1 1 0,1 0 0,-1 0 0,0 0 0,0-1 0,0 1 0,0 0 0,0 0 0,-1 0 0,0-4 0,-1 2 0,1 1 0,-1 0 0,0 0 0,0 1 0,-1-1 0,1 0 0,-1 1 0,1-1 0,-1 1 0,0 0 0,0 0 0,1 0 0,-2 0 0,1 0 0,-5-2 0,-13-4 0,-1 1 0,0 0 0,0 1 0,0 2 0,-24-2 0,7 2 0,1 3 0,-45 3 0,81-2 0,0 1 0,0-1 0,0 0 0,0 0 0,-1 1 0,1 0 0,0-1 0,0 1 0,0 0 0,0 0 0,-2 1 0,4-2 0,0 0 0,0 1 0,0-1 0,0 0 0,0 0 0,0 0 0,-1 0 0,1 0 0,0 0 0,0 0 0,0 1 0,0-1 0,0 0 0,0 0 0,0 0 0,0 0 0,0 0 0,0 0 0,0 1 0,0-1 0,0 0 0,0 0 0,0 0 0,0 0 0,0 0 0,0 0 0,0 1 0,1-1 0,-1 0 0,0 0 0,0 0 0,0 0 0,0 0 0,0 0 0,0 0 0,0 1 0,0-1 0,0 0 0,0 0 0,1 0 0,-1 0 0,0 0 0,0 0 0,0 0 0,0 0 0,0 0 0,0 0 0,1 0 0,16 4 0,6-2 0,1-1 0,0-1 0,0-1 0,0-2 0,-1 0 0,1-1 0,36-12 0,-58 15 0,0 1 0,0-1 0,0 0 0,0 0 0,0-1 0,0 1 0,0 0 0,0-1 0,0 1 0,0-1 0,-1 1 0,1-1 0,-1 0 0,1 0 0,0-2 0,-1 3 0,-1 0 0,1 0 0,-1-1 0,0 1 0,1 0 0,-1 0 0,0 0 0,0-1 0,0 1 0,0 0 0,0 0 0,0 0 0,0-1 0,-1 1 0,1 0 0,0 0 0,-1 0 0,1 0 0,-1-1 0,1 1 0,-1 0 0,1 0 0,-1 0 0,0 0 0,0 0 0,1 0 0,-1 1 0,0-1 0,0 0 0,-1-1 0,-8-5 0,1 0 0,-1 1 0,0 0 0,0 1 0,-1 0 0,1 1 0,-1 0 0,0 0 0,-1 1 0,-12-2 0,-18-1 0,-57-1 0,89 6 0,-178 1 0,153 1 0,400-1 0,-362 0 0,1 0 0,0 0 0,0-1 0,0 1 0,-1-1 0,8-2 0,-11 3 0,0 0 0,0 0 0,0 0 0,0-1 0,1 1 0,-1 0 0,0 0 0,0 0 0,0 0 0,0 0 0,0 0 0,1 0 0,-1 0 0,0 0 0,0-1 0,0 1 0,0 0 0,0 0 0,0 0 0,0 0 0,0 0 0,1-1 0,-1 1 0,0 0 0,0 0 0,0 0 0,0 0 0,0 0 0,0-1 0,0 1 0,0 0 0,0 0 0,0 0 0,0 0 0,0-1 0,0 1 0,0 0 0,0 0 0,0 0 0,0 0 0,0-1 0,0 1 0,-1 0 0,1 0 0,0 0 0,0 0 0,0 0 0,0-1 0,-18-7 0,-16-1 0,1 2 0,-1 1 0,-38-1 0,-105 3 0,131 4 0,-35 1 0,49-1 0,27 0 0,9 1 0,101-1 0,0-5 0,139-23 0,-298 40 0,-88 34 0,-58 35 0,189-77 0,-14 6 0,2-1 0,1 2 0,-28 15 0,49-26 0,1 1 0,-1-1 0,0 1 0,0-1 0,0 1 0,0-1 0,1 1 0,-1 0 0,0-1 0,1 1 0,-1 0 0,0 0 0,1 0 0,-1-1 0,1 1 0,-1 0 0,0 2 0,2-3 0,-1 0 0,0 1 0,0-1 0,0 1 0,0-1 0,1 0 0,-1 1 0,0-1 0,0 0 0,1 1 0,-1-1 0,0 0 0,1 1 0,-1-1 0,0 0 0,1 0 0,-1 1 0,0-1 0,1 0 0,-1 0 0,1 0 0,-1 1 0,0-1 0,1 0 0,-1 0 0,1 0 0,40 4 0,-38-4 0,55-1 0,0-3 0,0-2 0,-1-2 0,0-3 0,-1-3 0,96-37 0,-119 35 0,-33 16 0,1 0 0,-1 0 0,0 0 0,1-1 0,-1 1 0,1 0 0,-1 0 0,1-1 0,-1 1 0,0 0 0,1-1 0,-1 1 0,0 0 0,1-1 0,-1 1 0,0 0 0,0-1 0,1 1 0,-1-1 0,0 1 0,0-1 0,0 1 0,1 0 0,-1-1 0,0 1 0,0-1 0,0 1 0,0-1 0,0 1 0,0-1 0,0 1 0,0-1 0,0 1 0,0-1 0,0 1 0,0-1 0,-1 1 0,1 0 0,0-1 0,0 1 0,0-1 0,-1 1 0,1-1 0,0 1 0,0 0 0,-1-1 0,1 1 0,0 0 0,-1-1 0,1 1 0,0 0 0,-1-1 0,1 1 0,-1 0 0,1 0 0,-1-1 0,1 1 0,0 0 0,-1 0 0,1 0 0,-1 0 0,1 0 0,-1 0 0,0-1 0,-8-1 0,0-1 0,-1 1 0,1 1 0,-1 0 0,1 0 0,-1 0 0,-12 2 0,-8 2 0,-30 6 0,55-8 0,1 0 0,0 1 0,-1-1 0,1 0 0,0 1 0,0 0 0,0 0 0,0 1 0,1-1 0,-1 1 0,0-1 0,-5 7 0,8-8 0,1 0 0,-1 0 0,0 0 0,0 1 0,0-1 0,1 0 0,-1 0 0,1 1 0,-1-1 0,1 0 0,0 1 0,-1-1 0,1 1 0,0-1 0,0 1 0,0-1 0,0 2 0,1-1 0,-1 0 0,1 0 0,0 0 0,0 0 0,-1 0 0,2 0 0,-1 0 0,0 0 0,0 0 0,0-1 0,1 1 0,-1-1 0,1 1 0,2 2 0,4 2 0,0-1 0,0 1 0,1-1 0,-1-1 0,1 0 0,0 0 0,18 5 0,4-2 0,34 4 0,-44-8 0,-20-3 0,0 0 0,-1 0 0,1 0 0,0 0 0,0 0 0,0 0 0,0 0 0,0-1 0,0 1 0,-1 0 0,1 0 0,0-1 0,0 1 0,0 0 0,-1-1 0,1 1 0,0-1 0,0 1 0,-1-1 0,1 1 0,0-1 0,-1 0 0,1 1 0,-1-1 0,1 0 0,-1 1 0,1-1 0,-1 0 0,1 0 0,-1 1 0,0-1 0,1 0 0,-1 0 0,0 0 0,0 0 0,0 1 0,1-1 0,-1 0 0,0 0 0,0 0 0,0 0 0,-1 0 0,1 0 0,0 1 0,0-1 0,-1-1 0,1-3 0,-1 0 0,0 0 0,0 0 0,-1 0 0,1 1 0,-1-1 0,-2-4 0,1 4 0,0 0 0,0 1 0,-1-1 0,1 1 0,-1 0 0,-6-6 0,9 10 0,1 0 0,0 0 0,0 0 0,0 0 0,0 0 0,0 0 0,0 0 0,0 0 0,0-1 0,0 1 0,0 0 0,0 0 0,0 0 0,0 0 0,-1 0 0,1 0 0,0 0 0,0 0 0,0 0 0,0 0 0,0 0 0,0 0 0,0 0 0,0 0 0,0 0 0,0 0 0,-1 0 0,1 0 0,0 0 0,0 0 0,0 0 0,0 0 0,0 0 0,0 0 0,0 0 0,0 1 0,0-1 0,0 0 0,0 0 0,0 0 0,-1 0 0,1 0 0,0 0 0,0 0 0,0 0 0,0 0 0,0 0 0,0 0 0,0 0 0,0 0 0,0 1 0,0-1 0,0 0 0,0 0 0,0 0 0,0 0 0,0 0 0,0 0 0,0 0 0,1 9 0,3 10 0,-2-11-151,1 0-1,-1-1 0,2 1 0,-1-1 1,1 0-1,0 0 0,1 0 1,4 6-1,-1-4-6674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7.177"/>
    </inkml:context>
    <inkml:brush xml:id="br0">
      <inkml:brushProperty name="width" value="0.035" units="cm"/>
      <inkml:brushProperty name="height" value="0.035" units="cm"/>
      <inkml:brushProperty name="color" value="#FFFFFF"/>
    </inkml:brush>
  </inkml:definitions>
  <inkml:trace contextRef="#ctx0" brushRef="#br0">0 0 24575,'0'0'0,"0"0"0,0 0 0,0 2 0,0 1 0,0 3 0,2 6 0,5 8 0,5 10 0,10 9 0,10 9 0,8 8 0,9 10 0,6 5 0,2 3 0,-5-5 0,-8-12 0,-13-15-8191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7.521"/>
    </inkml:context>
    <inkml:brush xml:id="br0">
      <inkml:brushProperty name="width" value="0.035" units="cm"/>
      <inkml:brushProperty name="height" value="0.035" units="cm"/>
      <inkml:brushProperty name="color" value="#FFFFFF"/>
    </inkml:brush>
  </inkml:definitions>
  <inkml:trace contextRef="#ctx0" brushRef="#br0">0 0 24575,'3'2'0,"-1"0"0,0 0 0,0 0 0,0 0 0,0 0 0,0 0 0,0 0 0,2 5 0,4 4 0,203 213 0,-122-135 0,210 210-1365,-245-247-5461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7.850"/>
    </inkml:context>
    <inkml:brush xml:id="br0">
      <inkml:brushProperty name="width" value="0.035" units="cm"/>
      <inkml:brushProperty name="height" value="0.035" units="cm"/>
      <inkml:brushProperty name="color" value="#FFFFFF"/>
    </inkml:brush>
  </inkml:definitions>
  <inkml:trace contextRef="#ctx0" brushRef="#br0">0 0 24575,'9'10'0,"61"60"0,156 163 0,-8 8-1365,-181-201-5461</inkml:trace>
  <inkml:trace contextRef="#ctx0" brushRef="#br0" timeOffset="1">66 13 24575,'2'2'0,"-1"0"0,1 0 0,-1-1 0,1 1 0,0-1 0,0 1 0,0-1 0,0 1 0,0-1 0,4 2 0,1 1 0,717 503-293,-564-391-779,-115-84-5754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8.229"/>
    </inkml:context>
    <inkml:brush xml:id="br0">
      <inkml:brushProperty name="width" value="0.035" units="cm"/>
      <inkml:brushProperty name="height" value="0.035" units="cm"/>
      <inkml:brushProperty name="color" value="#FFFFFF"/>
    </inkml:brush>
  </inkml:definitions>
  <inkml:trace contextRef="#ctx0" brushRef="#br0">0 0 24575,'0'0'0,"0"0"0,2 0 0,0 0 0,4 3 0,5 4 0,7 5 0,11 7 0,9 8 0,10 11 0,9 8 0,8 4 0,1 1 0,-4-5 0,-12-9-8191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8.623"/>
    </inkml:context>
    <inkml:brush xml:id="br0">
      <inkml:brushProperty name="width" value="0.035" units="cm"/>
      <inkml:brushProperty name="height" value="0.035" units="cm"/>
      <inkml:brushProperty name="color" value="#FFFFFF"/>
    </inkml:brush>
  </inkml:definitions>
  <inkml:trace contextRef="#ctx0" brushRef="#br0">0 1 24575,'0'0'0,"0"0"0,0 0 0,2 2 0,4 5 0,7 9 0,12 15 0,19 18 0,16 15 0,14 9 0,8 5 0,4 1 0,8 3 0,13 9 0,-11-11-8191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8.987"/>
    </inkml:context>
    <inkml:brush xml:id="br0">
      <inkml:brushProperty name="width" value="0.035" units="cm"/>
      <inkml:brushProperty name="height" value="0.035" units="cm"/>
      <inkml:brushProperty name="color" value="#FFFFFF"/>
    </inkml:brush>
  </inkml:definitions>
  <inkml:trace contextRef="#ctx0" brushRef="#br0">0 1 24575,'0'0'0,"0"0"0,0 0 0,3 10 0,10 18 0,34 49 0,-13-24 0,338 618 0,-333-586 15,34 64-1395,-65-136-5446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9.320"/>
    </inkml:context>
    <inkml:brush xml:id="br0">
      <inkml:brushProperty name="width" value="0.035" units="cm"/>
      <inkml:brushProperty name="height" value="0.035" units="cm"/>
      <inkml:brushProperty name="color" value="#FFFFFF"/>
    </inkml:brush>
  </inkml:definitions>
  <inkml:trace contextRef="#ctx0" brushRef="#br0">0 0 24575,'0'0'0,"0"0"0,3 8 0,291 504 132,-39-77-1629,-231-388-5329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9.695"/>
    </inkml:context>
    <inkml:brush xml:id="br0">
      <inkml:brushProperty name="width" value="0.035" units="cm"/>
      <inkml:brushProperty name="height" value="0.035" units="cm"/>
      <inkml:brushProperty name="color" value="#FFFFFF"/>
    </inkml:brush>
  </inkml:definitions>
  <inkml:trace contextRef="#ctx0" brushRef="#br0">1 182 24575,'7'17'0,"129"176"0,-86-127 0,231 302-1365,-256-334-5461</inkml:trace>
  <inkml:trace contextRef="#ctx0" brushRef="#br0" timeOffset="1">12 1 24575,'0'0'0,"0"0"0,0 0 0,0 2 0,2 4 0,6 13 0,11 16 0,14 19 0,12 17 0,9 13 0,6 10 0,-3-2 0,-7-9 0,-12-18-8191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10.021"/>
    </inkml:context>
    <inkml:brush xml:id="br0">
      <inkml:brushProperty name="width" value="0.035" units="cm"/>
      <inkml:brushProperty name="height" value="0.035" units="cm"/>
      <inkml:brushProperty name="color" value="#FFFFFF"/>
    </inkml:brush>
  </inkml:definitions>
  <inkml:trace contextRef="#ctx0" brushRef="#br0">0 0 24575,'0'0'0,"0"0"0,0 2 0,0 1 0,4 6 0,4 9 0,9 13 0,9 14 0,11 13 0,10 11 0,7 5 0,4 3 0,0-1 0,-1-4 0,-7-7 0,-9-12 0,-10-14-8191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10.347"/>
    </inkml:context>
    <inkml:brush xml:id="br0">
      <inkml:brushProperty name="width" value="0.035" units="cm"/>
      <inkml:brushProperty name="height" value="0.035" units="cm"/>
      <inkml:brushProperty name="color" value="#FFFFFF"/>
    </inkml:brush>
  </inkml:definitions>
  <inkml:trace contextRef="#ctx0" brushRef="#br0">0 0 24575,'0'0'0,"2"2"0,0 1 0,4 9 0,5 14 0,11 23 0,19 27 0,21 26 0,21 22 0,14 17-2163,10 11 2163,-14-20-6028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4.299"/>
    </inkml:context>
    <inkml:brush xml:id="br0">
      <inkml:brushProperty name="width" value="0.035" units="cm"/>
      <inkml:brushProperty name="height" value="0.035" units="cm"/>
      <inkml:brushProperty name="color" value="#FFFFFF"/>
    </inkml:brush>
  </inkml:definitions>
  <inkml:trace contextRef="#ctx0" brushRef="#br0">813 1 24575,'-1'22'0,"-43"460"0,31-354 0,-46 198 0,54-309 0,1 0 0,1 1 0,1-1 0,0 1 0,2 0 0,1 20 0,16-61 0,15-33 0,-2-1 0,-3-1 0,-2-1 0,26-96 0,-25 49 0,23-201 0,-48 301 0,2-21 0,-1-35 0,-2 55 0,-1-1 0,0 1 0,0-1 0,0 1 0,-1-1 0,0 1 0,-1 0 0,0 0 0,-5-11 0,7 17 0,0 0 0,1 0 0,-1-1 0,0 1 0,0 0 0,0 0 0,-1 0 0,1 0 0,0 0 0,0 0 0,0 1 0,-1-1 0,1 0 0,0 1 0,-1-1 0,1 0 0,-1 1 0,1 0 0,-1-1 0,-2 1 0,1 0 0,0 0 0,-1 0 0,1 0 0,0 1 0,0 0 0,-1-1 0,1 1 0,0 1 0,-3 0 0,-6 4 0,0 1 0,0 0 0,-15 13 0,2 1 0,1 1 0,2 1 0,0 1 0,1 1 0,1 1 0,-21 36 0,20-26 0,2 2 0,1 0 0,2 0 0,-16 61 0,25-70 0,1 1 0,1-1 0,0 32 0,4-47 0,1-1 0,1 1 0,0 0 0,1-1 0,0 0 0,1 1 0,0-1 0,1 0 0,6 13 0,-8-23 0,0 1 0,0-1 0,-1 1 0,2-1 0,-1 0 0,0 0 0,1 0 0,-1 0 0,1-1 0,0 1 0,0-1 0,0 1 0,4 1 0,-5-3 0,0 0 0,0-1 0,0 1 0,0-1 0,1 0 0,-1 1 0,0-1 0,0 0 0,0 0 0,0-1 0,1 1 0,-1 0 0,0-1 0,0 1 0,0-1 0,0 1 0,0-1 0,0 0 0,0 0 0,0 0 0,0 0 0,-1-1 0,1 1 0,2-2 0,11-10 0,-2 0 0,1 0 0,-2-2 0,0 1 0,0-1 0,13-25 0,-6 6 0,-2 0 0,16-46 0,-16 25 0,-3-1 0,-2-1 0,-2 0 0,4-109 0,-36 183 0,-5 7 0,1 0 0,2 1 0,1 2 0,1 0 0,-23 38 0,35-49 0,1 0 0,1 1 0,1 0 0,0 0 0,1 1 0,1-1 0,1 1 0,0 1 0,2-1 0,0 0 0,1 34 0,0-51 0,1 0 0,0 0 0,0 0 0,0 0 0,0-1 0,1 1 0,-1 0 0,0 0 0,0 0 0,0 0 0,1 0 0,-1-1 0,0 1 0,1 0 0,-1 0 0,1-1 0,-1 1 0,1 0 0,-1 0 0,1-1 0,0 1 0,-1-1 0,1 1 0,0-1 0,1 2 0,-1-2 0,0 0 0,0 0 0,0 0 0,0 0 0,0 0 0,0 0 0,1 0 0,-1-1 0,0 1 0,0 0 0,0-1 0,0 1 0,0 0 0,0-1 0,0 1 0,2-2 0,2-2 0,0 0 0,0 0 0,-1 0 0,1 0 0,-1-1 0,5-6 0,3-9 0,0 0 0,-2-1 0,0-1 0,-2 1 0,0-1 0,8-41 0,-12 43 0,-1 0 0,-1-1 0,0 1 0,-2-1 0,0 1 0,-2-1 0,-7-38 0,8 52 0,-1 1 0,0-1 0,0 1 0,-1 0 0,1 0 0,-1 0 0,-1 0 0,1 0 0,-1 0 0,0 1 0,0 0 0,-1 0 0,1 0 0,-1 1 0,-7-6 0,10 9 0,0 1 0,0-1 0,0 1 0,0 0 0,0 0 0,0 0 0,0 0 0,0 0 0,-1 0 0,1 0 0,0 1 0,0-1 0,0 1 0,0-1 0,0 1 0,0 0 0,0 0 0,1 0 0,-1 0 0,0 0 0,0 0 0,1 0 0,-1 1 0,1-1 0,-3 3 0,-6 5 0,0 1 0,-12 16 0,20-23 0,-17 22 0,1 0 0,1 1 0,2 0 0,-14 33 0,23-47 0,1 1 0,1 0 0,0 0 0,0 0 0,1 0 0,1 1 0,1-1 0,0 1 0,0 0 0,1-1 0,4 25 0,-3-34 0,0 0 0,0 1 0,0-1 0,1 0 0,-1 0 0,1 0 0,0 0 0,1 0 0,-1-1 0,1 1 0,-1-1 0,1 1 0,0-1 0,0 0 0,1 0 0,-1 0 0,6 3 0,-3-3 0,0 0 0,0-1 0,0 1 0,1-2 0,-1 1 0,0 0 0,1-1 0,-1-1 0,1 1 0,11-1 0,-2-1 0,0-1 0,0-1 0,-1 0 0,1-1 0,-1-1 0,0 0 0,0-1 0,-1 0 0,15-10 0,-14 6 0,-1 0 0,0-2 0,-1 0 0,0 0 0,-1-1 0,0-1 0,-1 0 0,-1 0 0,0-1 0,12-26 0,-13 22 0,0-1 0,-2 0 0,0 0 0,-2-1 0,0 1 0,-1-1 0,-1 0 0,0-36 0,-2 51 0,-1-1 0,-1 0 0,1 0 0,-1 1 0,-1-1 0,1 0 0,-1 1 0,-5-13 0,6 19 0,0 0 0,0 0 0,0 0 0,0 0 0,0 0 0,-1 0 0,1 0 0,0 0 0,0 0 0,0 1 0,0-1 0,0 0 0,0 1 0,1-1 0,-1 1 0,0-1 0,0 1 0,0 0 0,0-1 0,-1 2 0,1-1 0,-13 10 0,0 0 0,1 1 0,1 0 0,0 1 0,-18 25 0,-43 79 0,58-89 0,1 0 0,2 2 0,1-1 0,1 1 0,-8 41 0,14-51 0,1 1 0,1-1 0,1 0 0,1 1 0,1-1 0,0 1 0,2-1 0,0 0 0,8 25 0,-10-40 0,0-1 0,1 0 0,0 0 0,0 0 0,0 0 0,0 0 0,1 0 0,-1 0 0,1-1 0,0 1 0,0-1 0,0 0 0,5 4 0,-5-6 0,0 1 0,-1-1 0,1 0 0,0 0 0,-1 0 0,1 0 0,0-1 0,0 1 0,0-1 0,0 0 0,0 1 0,-1-1 0,1 0 0,0-1 0,0 1 0,0-1 0,0 1 0,0-1 0,-1 0 0,1 0 0,4-2 0,6-4 0,0 1 0,-1-2 0,0 0 0,-1-1 0,0 0 0,0 0 0,10-13 0,1-2 0,-1-2 0,17-28 0,-28 38 0,0 0 0,-2-1 0,0-1 0,0 1 0,-2-1 0,0-1 0,-2 1 0,0-1 0,0 1 0,0-23 0,-4 27 0,0 0 0,0-1 0,-2 1 0,0 0 0,0 0 0,-1 0 0,-1 0 0,0 1 0,-1-1 0,-1 1 0,0 0 0,0 0 0,-2 1 0,-10-14 0,12 19 0,0 0 0,-1 0 0,0 1 0,0 0 0,-1 1 0,0 0 0,0 0 0,0 0 0,0 1 0,-1 0 0,1 1 0,-1 0 0,0 0 0,0 1 0,-17-2 0,0 1 0,0 2 0,0 0 0,0 2 0,-37 6 0,23 0 0,0 2 0,1 2 0,0 2 0,1 1 0,0 1 0,2 3 0,0 1 0,1 1 0,1 3 0,0 0 0,-48 47 0,65-54 0,1 2 0,1 0 0,0 0 0,2 2 0,0-1 0,1 2 0,1 0 0,-15 42 0,20-45 0,0 0 0,2 0 0,0 1 0,1-1 0,1 1 0,1 0 0,0 0 0,2 0 0,0-1 0,1 1 0,7 30 0,-6-39 0,1 0 0,0 0 0,0 0 0,1-1 0,0 1 0,0-1 0,1 0 0,1-1 0,-1 1 0,2-1 0,-1 0 0,1-1 0,0 0 0,0 0 0,1-1 0,0 0 0,15 8 0,-11-8 0,1-1 0,0 1 0,0-2 0,1 0 0,-1-1 0,1-1 0,0 0 0,0 0 0,0-2 0,-1 0 0,1-1 0,17-2 0,-4-3 0,-1-1 0,0-1 0,0-1 0,-1-2 0,0 0 0,-1-2 0,0 0 0,-1-2 0,-1-1 0,35-30 0,-29 19 0,-1-1 0,-1 0 0,-2-2 0,0-2 0,-3 0 0,0-1 0,18-39 0,-30 50 0,-1-1 0,-1 1 0,-1-1 0,-1-1 0,-1 1 0,-1-1 0,-1 0 0,-1 0 0,-1 0 0,-3-33 0,2 53 0,0 1 0,-1-1 0,1 1 0,-1-1 0,0 1 0,0-1 0,-1 1 0,1 0 0,-2-4 0,2 6 0,0 1 0,1-1 0,-1 0 0,0 0 0,0 1 0,1-1 0,-1 1 0,0-1 0,0 1 0,0-1 0,0 1 0,1-1 0,-1 1 0,0 0 0,0 0 0,0-1 0,0 1 0,0 0 0,0 0 0,0 0 0,0 0 0,0 0 0,0 0 0,0 0 0,0 0 0,0 1 0,0-1 0,0 0 0,0 1 0,0-1 0,1 0 0,-1 1 0,0-1 0,0 1 0,0-1 0,-1 2 0,-14 8 0,0 2 0,0 0 0,1 0 0,1 1 0,0 1 0,1 1 0,0 0 0,1 0 0,1 1 0,0 1 0,1 0 0,1 0 0,-12 35 0,12-28 0,2 1 0,1 0 0,1 0 0,1 0 0,1 1 0,1-1 0,1 1 0,2-1 0,0 1 0,6 28 0,-4-41 0,0-1 0,0 1 0,1-1 0,1 0 0,0 0 0,0 0 0,2-1 0,-1 0 0,1 0 0,1-1 0,0 0 0,0 0 0,1 0 0,0-1 0,1-1 0,0 0 0,0 0 0,1-1 0,0 0 0,0-1 0,1 0 0,0-1 0,0 0 0,0-1 0,0 0 0,1-1 0,13 2 0,-7-2 0,0 0 0,1-2 0,-1 0 0,0-1 0,0-1 0,0-1 0,1 0 0,-2-2 0,1 0 0,0-1 0,-1-1 0,0-1 0,0 0 0,-1-1 0,0-1 0,0-1 0,-1-1 0,0 0 0,-1 0 0,14-15 0,-7 2 0,-1-1 0,-1-1 0,-1-1 0,-1 0 0,-2-1 0,-1-1 0,-1 0 0,-1-1 0,-2-1 0,-1 0 0,-1 0 0,-2-1 0,-1 0 0,1-39 0,-6 60 0,0-1 0,-2 0 0,1 0 0,-2 0 0,1 0 0,-7-19 0,7 27 0,0 1 0,0 0 0,-1-1 0,1 1 0,-1 0 0,0 0 0,0 0 0,0 0 0,-1 0 0,1 1 0,0-1 0,-1 1 0,0-1 0,0 1 0,0 0 0,0 0 0,0 0 0,0 1 0,0-1 0,0 1 0,-1 0 0,1-1 0,-1 2 0,1-1 0,-1 0 0,-5 0 0,-8 1 0,0 0 0,0 1 0,1 1 0,-1 0 0,0 1 0,-25 9 0,6 1 0,-64 31 0,65-25 0,1 2 0,1 2 0,1 0 0,1 2 0,1 2 0,-36 40 0,36-32 0,1 2 0,2 0 0,1 2 0,3 1 0,-23 50 0,41-78 0,1-1 0,0 1 0,0 0 0,1 0 0,1 0 0,0 0 0,0 0 0,1 13 0,1-21 0,0-1 0,1 1 0,-1-1 0,1 1 0,-1-1 0,1 1 0,0-1 0,0 0 0,1 1 0,-1-1 0,1 0 0,-1 0 0,1 0 0,0 0 0,0 0 0,1-1 0,-1 1 0,1 0 0,-1-1 0,1 0 0,0 0 0,-1 1 0,1-2 0,0 1 0,1 0 0,-1-1 0,0 1 0,0-1 0,1 0 0,-1 0 0,1 0 0,3 0 0,3 0 0,0 0 0,0-1 0,0 0 0,0-1 0,1 0 0,-1 0 0,0-1 0,-1-1 0,1 1 0,0-2 0,-1 1 0,1-1 0,-1-1 0,0 0 0,13-9 0,0-2 0,-1-1 0,0-1 0,-1 0 0,27-34 0,-28 29 0,0-1 0,-2 0 0,-1-1 0,-1-1 0,-1 0 0,13-36 0,-23 51 0,-1 1 0,0-1 0,0 0 0,-1 0 0,-1 0 0,0 0 0,0-1 0,-1 1 0,-1 0 0,0 0 0,0 0 0,-1 0 0,0 0 0,-1 0 0,-1 0 0,1 1 0,-2-1 0,1 1 0,-11-16 0,12 22 0,1 0 0,-1 0 0,0 0 0,0 1 0,0 0 0,0-1 0,-1 1 0,1 0 0,-1 1 0,0-1 0,0 0 0,-6-2 0,7 4 0,-1 0 0,0 1 0,0-1 0,1 1 0,-1-1 0,0 1 0,0 1 0,0-1 0,1 0 0,-1 1 0,0 0 0,0 0 0,1 0 0,-1 0 0,-5 3 0,-5 3 0,1 0 0,-1 2 0,2-1 0,-1 1 0,1 1 0,1 0 0,-1 1 0,2 0 0,0 1 0,-12 17 0,-3 8 0,1 2 0,-22 50 0,31-58 0,2 1 0,1 0 0,1 1 0,2 0 0,-6 38 0,13-55 0,0 1 0,1 0 0,1 0 0,1 0 0,0 0 0,1-1 0,1 1 0,1 0 0,0-1 0,1 0 0,0 0 0,12 21 0,-17-36 0,0-1 0,0 0 0,0 1 0,1-1 0,-1 1 0,0-1 0,0 0 0,1 1 0,-1-1 0,0 0 0,0 0 0,1 1 0,-1-1 0,0 0 0,1 0 0,-1 1 0,0-1 0,1 0 0,-1 0 0,0 0 0,1 0 0,-1 0 0,0 1 0,1-1 0,-1 0 0,1 0 0,-1 0 0,0 0 0,1 0 0,-1 0 0,1 0 0,-1 0 0,0 0 0,1 0 0,-1-1 0,1 1 0,13-13 0,6-23 0,-14 14 0,-1 0 0,0-1 0,1-43 0,-5-70 0,-5 60 0,-3-1 0,-3 2 0,-4-1 0,-3 2 0,-3 0 0,-30-71 0,36 110 0,-2 1 0,-2 1 0,-1 0 0,-1 1 0,-2 1 0,-1 1 0,-40-40 0,63 70 0,-1 0 0,1 0 0,-1 1 0,1-1 0,-1 0 0,1 0 0,0 0 0,-1 0 0,1 1 0,0-1 0,-1 0 0,1 0 0,-1 1 0,1-1 0,0 0 0,0 1 0,-1-1 0,1 0 0,0 1 0,0-1 0,-1 0 0,1 1 0,0-1 0,0 1 0,0-1 0,-1 0 0,1 2 0,-8 14 0,8-16 0,-11 28 0,2 0 0,0 1 0,-6 44 0,-4 92 0,16-101 0,3 1 0,2-1 0,3 0 0,27 125 0,-27-169 0,1 1 0,1-1 0,1-1 0,1 1 0,13 20 0,-16-30 0,1 0 0,0-1 0,0 0 0,1 0 0,0-1 0,1 0 0,0 0 0,0-1 0,1 0 0,18 10 0,-27-17 0,0 1 0,0-1 0,0 0 0,-1 0 0,1 1 0,0-1 0,0 0 0,0 0 0,-1 0 0,1 0 0,0 0 0,0 0 0,0 0 0,0 0 0,-1-1 0,1 1 0,0 0 0,0 0 0,0-1 0,-1 1 0,1 0 0,0-1 0,0 1 0,-1-1 0,1 1 0,0-1 0,-1 1 0,1-1 0,-1 1 0,1-1 0,-1 0 0,1 1 0,-1-1 0,1 0 0,-1 1 0,1-1 0,-1 0 0,0 0 0,0 1 0,1-1 0,-1 0 0,0 0 0,0-1 0,3-6 0,-2-1 0,1 1 0,0-13 0,-1 14 0,2-41 0,-2 0 0,-1 0 0,-10-60 0,-33-141 0,42 246 0,-47-202 0,40 179 0,-1 1 0,-1 0 0,-1 1 0,-1 0 0,-29-41 0,41 64 0,-4-5 0,-1 0 0,1 0 0,-1 1 0,0-1 0,0 1 0,0 1 0,-1-1 0,0 1 0,-6-5 0,11 10 0,0-1 0,0 1 0,0-1 0,1 1 0,-1-1 0,0 1 0,1 0 0,-1-1 0,0 1 0,1 0 0,-1-1 0,1 1 0,-1 0 0,1 0 0,-1-1 0,1 1 0,0 0 0,-1 0 0,1 0 0,0 0 0,0 0 0,-1-1 0,1 1 0,0 2 0,0-2 0,-7 29 0,2 1 0,1-1 0,0 47 0,11 93 0,1-100 0,2 0 0,3-1 0,4 0 0,2-1 0,41 94 0,-53-145 0,1-1 0,1-1 0,0 1 0,1-1 0,1-1 0,0 0 0,1-1 0,17 16 0,-28-32 0,0 0 0,0 0 0,-1 0 0,1 0 0,0 0 0,-1 0 0,0 0 0,0 0 0,0-4 0,0-34 0,-2-1 0,-2 0 0,-1 1 0,-17-63 0,1 32 0,-48-114 0,48 138 0,-2 1 0,-2 1 0,-2 1 0,-54-68 0,81 113 0,-1-1 0,1 1 0,-1-1 0,1 0 0,-1 1 0,1-1 0,-1 1 0,1-1 0,-1 1 0,0 0 0,1-1 0,-1 1 0,0-1 0,0 1 0,1 0 0,-1 0 0,0 0 0,0-1 0,1 1 0,-1 0 0,0 0 0,0 0 0,1 0 0,-1 0 0,-1 0 0,0 1 0,1 0 0,0-1 0,-1 1 0,1 0 0,0 0 0,0 0 0,-1 0 0,1 0 0,0 0 0,0 0 0,0 0 0,-1 3 0,-3 4 0,0 0 0,1 1 0,-5 12 0,8-17 0,-5 14 0,1-1 0,1 1 0,1 0 0,0-1 0,1 1 0,1 1 0,1-1 0,4 34 0,5 10 0,21 72 0,-24-108 0,8 31 0,2-1 0,3-1 0,34 70 0,-43-104 0,2 0 0,1 0 0,1-1 0,0-1 0,1 0 0,1-1 0,1-1 0,1 0 0,0-2 0,37 25 0,-49-37 0,0 1 0,0-1 0,1-1 0,-1 1 0,1-1 0,-1 0 0,1-1 0,0 0 0,0 0 0,0 0 0,0-1 0,0 0 0,8-1 0,-11 1 0,0-1 0,-1 0 0,1 0 0,0 0 0,0 0 0,-1-1 0,1 1 0,-1-1 0,1 0 0,-1 0 0,0 0 0,0-1 0,0 1 0,0-1 0,0 0 0,0 0 0,-1 0 0,1 0 0,-1 0 0,0 0 0,0-1 0,0 1 0,0-1 0,2-6 0,0-7 0,0 1 0,-1-1 0,-1 1 0,-1-1 0,0 0 0,-2-26 0,-3 3 0,-14-63 0,6 59 0,-2 1 0,-1 0 0,-3 0 0,-22-39 0,-101-152 0,125 208 0,-8-11 0,-29-36 0,46 64 0,-1 0 0,0 1 0,0 0 0,-1 0 0,0 1 0,-1 0 0,0 0 0,-20-10 0,26 16 0,1-1 0,-1 1 0,1 0 0,-1 0 0,1 0 0,-1 1 0,0-1 0,1 1 0,-1-1 0,0 1 0,1 1 0,-1-1 0,0 0 0,-6 2 0,7 0 0,0-1 0,0 1 0,1-1 0,-1 1 0,0 0 0,1 0 0,-1 0 0,1 1 0,0-1 0,-1 0 0,1 1 0,0 0 0,1-1 0,-1 1 0,0 0 0,-1 5 0,-2 2 0,2 0 0,-1 0 0,1 0 0,1 1 0,0-1 0,0 1 0,1-1 0,0 1 0,1 16 0,2-9 0,1-1 0,0 0 0,1 0 0,0 0 0,9 19 0,8 10 0,2-1 0,2-2 0,32 42 0,65 77 0,-101-139 0,1 0 0,1-1 0,1-1 0,36 24 0,-59-44 0,1 0 0,-1 0 0,1 0 0,-1 0 0,1 0 0,-1 0 0,1-1 0,0 1 0,-1-1 0,1 1 0,0-1 0,-1 0 0,1 1 0,0-1 0,-1 0 0,1 0 0,0 0 0,0 0 0,-1-1 0,4 0 0,-4 0 0,1 0 0,-1 0 0,1 0 0,-1 0 0,0-1 0,1 1 0,-1-1 0,0 1 0,0-1 0,0 1 0,0-1 0,0 0 0,0 1 0,-1-1 0,1 0 0,-1 0 0,1 1 0,0-5 0,1-5 0,0-1 0,0 0 0,-1 0 0,-1 0 0,0 0 0,-1 0 0,0 0 0,-1 0 0,0 0 0,-1 1 0,0-1 0,0 1 0,-2-1 0,1 1 0,-2 1 0,-9-18 0,-3 2 0,-2 0 0,0 2 0,-2 0 0,-49-42 0,44 47 0,26 18 0,0 0 0,0 0 0,-1 1 0,1-1 0,0 1 0,-1-1 0,1 1 0,0-1 0,-1 1 0,1 0 0,-1-1 0,1 1 0,-1 0 0,1 0 0,-1 0 0,1 0 0,-1 0 0,1 1 0,-3 0 0,2 0 0,0 1 0,1 0 0,-1-1 0,0 1 0,1 0 0,0 0 0,-1 0 0,1 0 0,0 0 0,0 0 0,0 1 0,0-1 0,1 0 0,-1 1 0,0 2 0,-5 39 0,6-43 0,-1 22 0,2 0 0,0 1 0,2-1 0,0 0 0,2 0 0,0 0 0,2 0 0,0-1 0,2 0 0,0-1 0,2 0 0,0 0 0,1-1 0,20 25 0,-27-38 0,1-1 0,-1 0 0,1 0 0,0-1 0,1 1 0,-1-2 0,1 1 0,0-1 0,0 0 0,1 0 0,-1 0 0,1-1 0,13 3 0,-20-6 0,1 0 0,-1 0 0,1 0 0,-1 0 0,0-1 0,1 1 0,-1 0 0,0-1 0,1 1 0,-1-1 0,0 1 0,0-1 0,1 0 0,-1 1 0,0-1 0,0 0 0,0 0 0,0 0 0,0 0 0,0 0 0,0 0 0,0 0 0,0 0 0,-1-1 0,1 1 0,0 0 0,-1 0 0,1-1 0,-1 1 0,1 0 0,-1-1 0,1-1 0,1-7 0,1 0 0,-2-1 0,2-11 0,-3 18 0,1-18 0,0 0 0,-2 0 0,-1 0 0,-1 0 0,0 0 0,-2 1 0,0 0 0,-2 0 0,0 0 0,-13-24 0,-13-19 0,-73-105 0,93 150 0,3 3 0,-57-78 0,56 81 0,0 0 0,-1 0 0,0 2 0,-23-18 0,34 28 0,0 0 0,0 0 0,-1 0 0,1 1 0,-1-1 0,1 0 0,0 1 0,-1-1 0,1 1 0,-1-1 0,1 1 0,-1-1 0,0 1 0,1 0 0,-1 0 0,1 0 0,-1 0 0,1 0 0,-1 0 0,1 1 0,-1-1 0,0 0 0,1 1 0,-1-1 0,1 1 0,0 0 0,-1-1 0,1 1 0,-1 0 0,1 0 0,0 0 0,0 0 0,0 0 0,-1 0 0,1 0 0,0 0 0,0 0 0,0 1 0,-1 1 0,-3 6 0,0 0 0,1 0 0,0 1 0,-5 18 0,8-26 0,-5 24 0,0 0 0,1 1 0,2 0 0,1 0 0,2 39 0,4-2 0,14 73 0,-10-93 0,2 0 0,2-1 0,19 45 0,-19-59 0,2-1 0,1-1 0,1 0 0,1-1 0,26 30 0,32 27 0,-85-123 0,-110-262 0,96 245 0,2 15 0,17 33 0,-1 0 0,2 0 0,-1-1 0,2 0 0,-1 1 0,1-1 0,-2-13 0,5 23 0,1-1 0,-1 1 0,1-1 0,-1 1 0,1-1 0,-1 1 0,1 0 0,-1-1 0,1 1 0,-1 0 0,1 0 0,-1-1 0,1 1 0,0 0 0,-1 0 0,1 0 0,0 0 0,-1-1 0,1 1 0,-1 0 0,1 0 0,0 0 0,-1 1 0,1-1 0,0 0 0,-1 0 0,1 0 0,0 0 0,-1 1 0,1-1 0,0 1 0,27 5 0,105 51 0,-22-9 0,-108-46 0,1-1 0,-1 0 0,0 0 0,0 0 0,1-1 0,-1 1 0,0-1 0,1 0 0,-1 0 0,0 0 0,1 0 0,-1 0 0,0-1 0,1 0 0,-1 1 0,0-1 0,0 0 0,1-1 0,-1 1 0,0-1 0,0 1 0,-1-1 0,1 0 0,0 0 0,-1 0 0,1 0 0,-1-1 0,1 1 0,-1-1 0,0 1 0,0-1 0,0 0 0,0 0 0,1-4 0,1-2 0,0 0 0,0 0 0,-1 0 0,-1-1 0,1 0 0,-2 0 0,1 1 0,-1-1 0,-1 0 0,0-16 0,-3 7 0,0-1 0,-1 1 0,-1 0 0,0 0 0,-2 1 0,-16-35 0,16 40 0,-1 0 0,0 0 0,-1 1 0,0 0 0,0 0 0,-2 1 0,1 1 0,-1-1 0,-20-13 0,30 24 0,1 0 0,0-1 0,0 1 0,-1 0 0,1-1 0,0 1 0,-1 0 0,1 0 0,-1-1 0,1 1 0,0 0 0,-1 0 0,1 0 0,-1-1 0,1 1 0,-1 0 0,1 0 0,0 0 0,-1 0 0,1 0 0,-1 0 0,1 0 0,-1 0 0,1 0 0,-1 0 0,1 0 0,0 0 0,-1 0 0,1 1 0,-2-1 0,2 14 0,1-7 0,1 4 0,0-1 0,0 1 0,1-1 0,1 1 0,0-1 0,7 14 0,38 59 0,-36-62 0,22 35 0,68 104 0,-72-117 0,59 65 0,-71-89 0,1 0 0,1-2 0,0 0 0,45 26 0,-49-34 0,0-1 0,1 0 0,-1-1 0,2-2 0,-1 0 0,1 0 0,36 2 0,-49-6 0,0-1 0,0 1 0,0-2 0,0 1 0,0-1 0,-1 0 0,1 0 0,0 0 0,0-1 0,-1 0 0,1 0 0,-1 0 0,1-1 0,-1 0 0,9-6 0,-10 5 0,0-1 0,0 1 0,0 0 0,-1-1 0,0 0 0,0 0 0,0 0 0,0 0 0,-1 0 0,0-1 0,0 1 0,0-1 0,-1 1 0,1-1 0,-1 0 0,0-7 0,-1 3 0,0 0 0,0 1 0,-1-1 0,0 0 0,-1 0 0,0 1 0,-1-1 0,0 1 0,0 0 0,-1 0 0,0 0 0,-1 0 0,0 1 0,0 0 0,0 0 0,-13-14 0,-5-1 0,-1 0 0,-1 1 0,-45-30 0,-561-324 0,612 366 0,-1 1 0,0 0 0,0 1 0,-1 1 0,0 2 0,0 0 0,-25-3 0,36 7 0,0 1 0,0 0 0,-1 0 0,1 1 0,0 1 0,0 0 0,0 0 0,0 1 0,0 0 0,1 1 0,-1 0 0,1 0 0,0 1 0,0 0 0,0 1 0,1 0 0,-9 8 0,14-12 0,1 1 0,-1 0 0,0-1 0,1 1 0,-1 1 0,1-1 0,0 0 0,0 0 0,1 1 0,-1-1 0,0 1 0,1 0 0,0 0 0,0-1 0,0 1 0,1 0 0,-1 4 0,1-2 0,0 1 0,1-1 0,0 1 0,0-1 0,1 0 0,-1 0 0,1 0 0,1 1 0,4 7 0,6 9 0,1-2 0,1 0 0,1 0 0,19 18 0,-33-37 0,130 128 0,-108-110 0,0-1 0,1-2 0,1 0 0,28 13 0,-40-24 0,0 0 0,0-1 0,17 3 0,-24-6 0,-1-1 0,1 0 0,-1 0 0,1-1 0,0 0 0,-1 0 0,1-1 0,-1 1 0,12-4 0,-15 3 0,-1 1 0,0-1 0,0 0 0,0 0 0,0 0 0,0 0 0,-1 0 0,1-1 0,0 1 0,0-1 0,-1 1 0,1-1 0,-1 1 0,1-1 0,-1 0 0,0 0 0,0 0 0,1 0 0,-1 1 0,-1-2 0,1 1 0,0 0 0,0 0 0,-1 0 0,1 0 0,-1 0 0,0-1 0,0 1 0,0 0 0,0-4 0,0 1 0,-1 0 0,0 0 0,0 0 0,-1 0 0,0 0 0,1 0 0,-1 0 0,-1 0 0,1 1 0,-1-1 0,-6-7 0,-14-15 0,-2 1 0,-50-40 0,54 53 0,20 13 0,0-1 0,0 1 0,0-1 0,0 1 0,0 0 0,0-1 0,0 1 0,0 0 0,0-1 0,0 1 0,0 0 0,0 0 0,0 0 0,0 0 0,0 0 0,0 0 0,0 0 0,0 0 0,0 1 0,0-1 0,-1 1 0,6 25 0,5 21 0,2 0 0,1-1 0,3-1 0,2 0 0,2-1 0,1-1 0,38 58 0,-49-88 0,0-1 0,0 0 0,1 0 0,0-1 0,1 0 0,0-1 0,1 0 0,18 11 0,-29-21 0,-1 0 0,1 0 0,0 1 0,-1-1 0,1 0 0,0 0 0,-1 0 0,1 0 0,0 0 0,-1 0 0,1 0 0,0 0 0,-1 0 0,1 0 0,0-1 0,-1 1 0,1 0 0,-1 0 0,1 0 0,0-1 0,-1 1 0,1 0 0,-1-1 0,1 1 0,-1-1 0,1 1 0,-1-1 0,1 1 0,-1-1 0,1 1 0,-1-1 0,0 1 0,1-1 0,-1 0 0,12-25 0,-10 22 0,16-50-1365,-12 29-5461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6:58:52.744"/>
    </inkml:context>
    <inkml:brush xml:id="br0">
      <inkml:brushProperty name="width" value="0.35" units="cm"/>
      <inkml:brushProperty name="height" value="0.35" units="cm"/>
      <inkml:brushProperty name="color" value="#FFFFFF"/>
    </inkml:brush>
  </inkml:definitions>
  <inkml:trace contextRef="#ctx0" brushRef="#br0">665 521 24575,'2'-2'0,"1"0"0,0 0 0,0 1 0,0 0 0,1-1 0,-1 1 0,0 0 0,0 1 0,1-1 0,5 0 0,15-4 0,19-11 0,-1-1 0,-2-3 0,64-40 0,-98 56 0,27-20 0,-31 24 0,-1-1 0,1-1 0,-1 1 0,0 0 0,0 0 0,0 0 0,0-1 0,0 1 0,0 0 0,0-1 0,0 1 0,0-1 0,-1 1 0,1-1 0,-1 0 0,1 1 0,-1-1 0,1-3 0,-1 5 0,0-1 0,0 1 0,-1-1 0,1 1 0,0 0 0,0-1 0,-1 1 0,1-1 0,0 1 0,0-1 0,-1 1 0,1 0 0,0-1 0,-1 1 0,1 0 0,-1-1 0,1 1 0,-1 0 0,1 0 0,0-1 0,-1 1 0,1 0 0,-1 0 0,1 0 0,-1 0 0,1 0 0,-2-1 0,-16 1 0,16 0 0,-33 3 0,0 1 0,-47 13 0,-17 2 0,72-15 0,9-2 0,0 1 0,-35 9 0,46-9 0,0 0 0,1 0 0,-1 0 0,1 1 0,-1 0 0,1 1 0,0-1 0,1 1 0,-1 0 0,-7 10 0,-5 6 0,2 2 0,0 0 0,-20 41 0,27-46 0,2 0 0,0 0 0,1 0 0,1 1 0,0 0 0,-1 24 0,5-40 0,1 1 0,0-1 0,0 1 0,1-1 0,-1 1 0,1-1 0,-1 1 0,1-1 0,0 0 0,0 1 0,1-1 0,-1 0 0,1 0 0,-1 0 0,1 0 0,0 0 0,0 0 0,1 0 0,-1-1 0,0 1 0,1-1 0,0 0 0,-1 1 0,1-1 0,0-1 0,0 1 0,4 2 0,5 1 0,1 0 0,0-1 0,1 0 0,-1-1 0,24 3 0,84 5 0,-1-6 0,122-11 0,-54-8 0,-146 8 0,0-2 0,66-20 0,-88 21 0,0-1 0,0 0 0,-1-2 0,0 0 0,-1-2 0,30-23 0,-36 25 0,-1-1 0,-1 0 0,0-1 0,0 0 0,-1-1 0,-1 0 0,0 0 0,0-1 0,-2 0 0,8-22 0,-8 17 0,-1 0 0,-2 0 0,0 0 0,-1-1 0,0 1 0,-2-1 0,0 1 0,-2-1 0,0 1 0,-1-1 0,-1 1 0,0 0 0,-2 1 0,0-1 0,-12-22 0,12 27 0,-1 0 0,-1 1 0,-1 0 0,0 0 0,0 0 0,-1 1 0,-1 1 0,0 0 0,0 0 0,-1 1 0,-1 1 0,1 0 0,-2 1 0,1 0 0,-1 1 0,0 0 0,0 1 0,-1 1 0,-25-6 0,27 9 0,-1 0 0,1 1 0,0 1 0,-1 0 0,1 1 0,0 0 0,-1 1 0,-15 4 0,10 0 0,-1 1 0,2 0 0,-1 1 0,-31 20 0,10-1 0,2 2 0,1 1 0,-61 66 0,45-38 0,4 1 0,-60 93 0,107-149 0,-6 10 0,0 1 0,0 0 0,-9 25 0,16-36 0,0 0 0,0 0 0,0 0 0,0 0 0,1 0 0,0 0 0,-1 0 0,1 0 0,0 1 0,0-1 0,1 0 0,-1 0 0,1 0 0,-1 0 0,1 0 0,0 0 0,0 0 0,0 0 0,1 0 0,-1 0 0,1-1 0,-1 1 0,1-1 0,0 1 0,2 2 0,2-1 0,0 0 0,0 0 0,0 0 0,0-1 0,0 0 0,1 0 0,-1-1 0,1 0 0,0 0 0,0 0 0,0-1 0,11 1 0,7-1 0,0 0 0,29-4 0,-43 2 0,0 0 0,-1-1 0,15-5 0,-22 6 0,0 0 0,-1 0 0,1 0 0,-1 0 0,1-1 0,-1 1 0,0-1 0,3-2 0,-4 4 0,-1-1 0,1 0 0,0 1 0,-1-1 0,1 0 0,-1 0 0,1 1 0,-1-1 0,0 0 0,1 0 0,-1 0 0,0 0 0,1 0 0,-1 0 0,0 0 0,0 1 0,0-1 0,0 0 0,0 0 0,0 0 0,0 0 0,0 0 0,-1-2 0,0 1 0,0 1 0,0-1 0,0 0 0,0 0 0,0 0 0,-1 1 0,1-1 0,0 0 0,-1 1 0,0-1 0,1 1 0,-1 0 0,0 0 0,0-1 0,1 1 0,-1 0 0,-4-1 0,-38-11 0,20 8 0,-1 2 0,1 0 0,0 2 0,-41 2 0,-101 19 0,165-20 0,-153 25 0,-197 59 0,291-63 0,59-21 0,-1 1 0,1-1 0,-1 1 0,1 0 0,0-1 0,-1 1 0,1 0 0,0 0 0,0 0 0,0 0 0,-1 0 0,1 0 0,0 0 0,-1 2 0,2-3 0,0 1 0,0-1 0,0 0 0,1 1 0,-1-1 0,0 0 0,0 1 0,0-1 0,0 0 0,0 1 0,1-1 0,-1 0 0,0 1 0,0-1 0,0 0 0,1 1 0,-1-1 0,0 0 0,0 0 0,1 1 0,-1-1 0,0 0 0,1 0 0,-1 0 0,0 1 0,1-1 0,-1 0 0,0 0 0,1 0 0,-1 0 0,1 0 0,0 0 0,7 2 0,0 0 0,0-1 0,12 1 0,457-7 0,-469 4 0,1 0 0,-1 1 0,1 0 0,14 2 0,-22-2 0,0 0 0,0 0 0,1 0 0,-1 1 0,0-1 0,0 0 0,0 1 0,0-1 0,0 1 0,0-1 0,0 1 0,1 0 0,-1-1 0,-1 1 0,1 0 0,0 0 0,0-1 0,0 1 0,0 0 0,-1 0 0,1 0 0,0 0 0,-1 0 0,1 0 0,-1 0 0,1 1 0,-1-1 0,1 0 0,-1 0 0,0 0 0,0 0 0,1 1 0,-1 0 0,-1 3 0,1-1 0,-1 0 0,0 0 0,0 1 0,-1-1 0,1 0 0,-1 0 0,0 0 0,0 0 0,-5 6 0,-32 39 0,15-20 0,22-27 0,-5 8 0,0 0 0,0 0 0,1 1 0,-6 14 0,11-24 0,0 1 0,1-1 0,-1 1 0,0-1 0,1 1 0,0 0 0,-1-1 0,1 1 0,0 0 0,0 0 0,-1-1 0,1 1 0,1 0 0,-1-1 0,0 1 0,0 0 0,1 0 0,-1-1 0,1 1 0,-1 0 0,1-1 0,0 1 0,0-1 0,-1 1 0,1-1 0,0 1 0,0-1 0,1 0 0,-1 0 0,0 1 0,0-1 0,1 0 0,-1 0 0,0 0 0,1 0 0,-1 0 0,1-1 0,-1 1 0,3 0 0,11 3 0,0 0 0,0-2 0,1 0 0,-1-1 0,1 0 0,25-3 0,-9 1 0,441-3 0,-454 5 0,-15 1 0,-30 6 0,-39 7 0,-1-4 0,-117 7 0,200-26 0,16-1 0,96-19 0,-250 55 0,-174 17 0,275-42 0,11-1 0,-1 0 0,0 0 0,1-1 0,-15-2 0,72-2 0,-36 3 0,335-5 0,-344 7 0,0-1 0,0 0 0,0 1 0,0 0 0,1-1 0,-1 1 0,5 3 0,-7-4 0,-1 0 0,0 1 0,1-1 0,-1 0 0,0 0 0,1 1 0,-1-1 0,0 0 0,0 1 0,1-1 0,-1 0 0,0 0 0,0 1 0,1-1 0,-1 1 0,0-1 0,0 0 0,0 1 0,0-1 0,0 0 0,1 1 0,-1-1 0,0 1 0,-1 0 0,1 0 0,0 0 0,0 0 0,-1-1 0,1 1 0,-1 0 0,1-1 0,-1 1 0,1 0 0,-1-1 0,1 1 0,-1-1 0,1 1 0,-1-1 0,0 1 0,-1 0 0,-18 10 0,-8 3 0,27-13 0,0 0 0,0-1 0,0 1 0,0 0 0,0 0 0,0 0 0,0 0 0,0 0 0,0 0 0,0 0 0,0 0 0,1 0 0,-1 0 0,0 0 0,1 1 0,-1 0 0,1-1 0,0-1 0,1 1 0,-1-1 0,0 0 0,0 1 0,1-1 0,-1 1 0,0-1 0,1 0 0,-1 0 0,1 1 0,-1-1 0,0 0 0,1 0 0,-1 1 0,1-1 0,-1 0 0,1 0 0,-1 0 0,1 0 0,-1 1 0,0-1 0,1 0 0,-1 0 0,1 0 0,-1 0 0,1 0 0,-1 0 0,1-1 0,-1 1 0,1 0 0,-1 0 0,1 0 0,-1 0 0,1 0 0,0-1 0,22-4 0,-23 5 0,7-2 0,149-34 0,-131 32 0,-1 1 0,1 1 0,-1 1 0,33 3 0,-56-2 0,-1 0 0,1 0 0,0 0 0,-1 0 0,1 0 0,0 0 0,0 0 0,-1 1 0,1-1 0,0 0 0,-1 0 0,1 1 0,0-1 0,-1 0 0,1 1 0,-1-1 0,1 0 0,0 1 0,-1-1 0,1 1 0,-8 7 0,-25 4 0,-40 3 0,-92 8 0,-75-7 0,41-4 0,155-8 0,28-6 0,21-5 0,27-7 0,10 0 0,0 2 0,1 1 0,84-8 0,135 11 0,-256 8 0,0 0 0,0 0 0,0 0 0,0 1 0,13 3 0,-19-4 0,0 1 0,0-1 0,0 0 0,0 1 0,0-1 0,-1 0 0,1 1 0,0-1 0,0 1 0,-1 0 0,1-1 0,0 1 0,-1 0 0,1-1 0,0 1 0,-1 0 0,1-1 0,-1 1 0,1 0 0,-1 0 0,0 0 0,1 0 0,-1-1 0,0 1 0,1 0 0,-1 0 0,0 0 0,0 0 0,0 0 0,0 0 0,0 0 0,0 0 0,0 0 0,0 0 0,0-1 0,-1 1 0,1 0 0,0 0 0,-1 0 0,1 0 0,0 0 0,-1-1 0,1 1 0,-1 0 0,0 1 0,-4 7 0,-1-1 0,1 1 0,-1-1 0,-1 0 0,0 0 0,0-1 0,-9 7 0,-63 44 0,2-2 0,71-47 0,14-9 0,17-9 0,-8 0 0,-1-1 0,0 0 0,0-1 0,-1-1 0,20-20 0,-34 32 0,-1-1 0,1 0 0,0 1 0,-1-1 0,1 0 0,0 0 0,-1 0 0,1 0 0,-1 1 0,0-1 0,1 0 0,-1 0 0,0 0 0,1 0 0,-1 0 0,0-2 0,0 3 0,0 0 0,0-1 0,0 1 0,0-1 0,-1 1 0,1 0 0,0-1 0,0 1 0,-1 0 0,1-1 0,0 1 0,0 0 0,-1-1 0,1 1 0,0 0 0,-1 0 0,1-1 0,0 1 0,-1 0 0,1 0 0,-1 0 0,1 0 0,0-1 0,-1 1 0,0 0 0,-2 0 0,0-1 0,0 1 0,0 0 0,0 0 0,0 0 0,0 0 0,0 1 0,-5 1 0,35-8 0,-10 4 0,30-10 0,-18-1-1365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5:35:44.235"/>
    </inkml:context>
    <inkml:brush xml:id="br0">
      <inkml:brushProperty name="width" value="0.035" units="cm"/>
      <inkml:brushProperty name="height" value="0.035" units="cm"/>
      <inkml:brushProperty name="color" value="#FFFFFF"/>
    </inkml:brush>
  </inkml:definitions>
  <inkml:trace contextRef="#ctx0" brushRef="#br0">466 160 24575,'14'-7'0,"-6"2"0,0 1 0,0 0 0,0 1 0,0 0 0,0 0 0,1 0 0,17-1 0,-52 18 0,19-9 0,-1-1 0,-1 0 0,1 0 0,0-1 0,-1 0 0,0-1 0,0 0 0,1 0 0,-14 0 0,-10-1 0,-34-2 0,13-1 0,42 2 0,7 1 0,1-1 0,-1 0 0,0 0 0,1-1 0,-1 1 0,0-1 0,-3-1 0,6 2 0,1 0 0,0 0 0,-1 0 0,1-1 0,-1 1 0,1 0 0,-1-1 0,1 1 0,0 0 0,-1-1 0,1 1 0,-1-1 0,1 1 0,0 0 0,0-1 0,-1 1 0,1-1 0,0 1 0,0-1 0,-1 1 0,1-2 0,0 1 0,0 0 0,0-1 0,0 1 0,0 0 0,1-1 0,-1 1 0,0 0 0,0 0 0,1-1 0,-1 1 0,1 0 0,0-2 0,4-8 0,10-16 0,-14 26 0,0 0 0,0 0 0,0 0 0,0 0 0,0 1 0,1-1 0,-1 0 0,0 0 0,0 1 0,1-1 0,-1 1 0,0-1 0,1 1 0,-1-1 0,1 1 0,-1 0 0,1 0 0,2 0 0,12-2 0,1 0 0,0-1 0,19-5 0,-34 7 0,0 1 0,0-1 0,0 1 0,-1-1 0,1 0 0,0 0 0,-1 0 0,1 0 0,0 0 0,-1 0 0,1 0 0,-1-1 0,3-1 0,-4 3 0,0-1 0,0 1 0,0 0 0,0 0 0,0 0 0,0-1 0,0 1 0,0 0 0,0 0 0,0-1 0,0 1 0,0 0 0,0 0 0,0-1 0,0 1 0,0 0 0,0 0 0,0 0 0,0-1 0,0 1 0,0 0 0,0 0 0,0-1 0,0 1 0,0 0 0,0 0 0,-1 0 0,1-1 0,0 1 0,0 0 0,0 0 0,0 0 0,-1 0 0,1 0 0,0-1 0,-17-3 0,-5 4 0,1 1 0,0 1 0,0 1 0,0 1 0,-21 7 0,34-9 0,14-4 0,1 0 0,0-1 0,-1 0 0,1 0 0,-1-1 0,0 1 0,0-2 0,9-7 0,-17 10 0,-7 2 0,-11 4 0,-5 2 0,-194 37 0,203-43 0,22-5 0,25-8 0,45-9 0,136-20 0,-206 42 0,-7 2 0,-17 7 0,-28 9 0,13-6-682,-56 13-1,76-23-6143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5:35:51.899"/>
    </inkml:context>
    <inkml:brush xml:id="br0">
      <inkml:brushProperty name="width" value="0.035" units="cm"/>
      <inkml:brushProperty name="height" value="0.035" units="cm"/>
      <inkml:brushProperty name="color" value="#FFFFFF"/>
    </inkml:brush>
  </inkml:definitions>
  <inkml:trace contextRef="#ctx0" brushRef="#br0">302 58 24575,'-65'1'0,"-68"-2"0,31-7 0,102 8 0,0 0 0,0 0 0,0 0 0,0 0 0,0 0 0,0 0 0,0 0 0,0 0 0,0 0 0,0 0 0,0-1 0,0 1 0,0 0 0,0 0 0,0 0 0,0 0 0,0 0 0,0 0 0,0 0 0,0 0 0,0 0 0,0 0 0,0 0 0,0-1 0,0 1 0,0 0 0,0 0 0,0 0 0,0 0 0,0 0 0,-1 0 0,1 0 0,0 0 0,0 0 0,0 0 0,0 0 0,0 0 0,0 0 0,0 0 0,0 0 0,0 0 0,0 0 0,15-5 0,22-1 0,-15 3 0,-1 0 0,24-7 0,8-2 0,-52 12 0,15-3 0,1 0 0,0 2 0,0 0 0,23 1 0,-40 0 0,0 0 0,0 0 0,0 0 0,1 0 0,-1 0 0,0 0 0,0 0 0,0 0 0,0 0 0,0 0 0,0 0 0,1 0 0,-1 0 0,0 0 0,0 0 0,0 0 0,0 0 0,0 0 0,0 0 0,1 0 0,-1 0 0,0 0 0,0 0 0,0 0 0,0 1 0,0-1 0,0 0 0,0 0 0,0 0 0,0 0 0,0 0 0,1 0 0,-1 0 0,0 0 0,0 1 0,0-1 0,0 0 0,0 0 0,0 0 0,0 0 0,0 0 0,0 0 0,0 1 0,0-1 0,0 0 0,0 0 0,0 0 0,0 0 0,0 0 0,-6 7 0,-12 3 0,-103 43 0,118-51 0,5-2 0,10-1 0,18-5 0,5-8 0,-12 5 0,28-7 0,-6 3 0,-97 30 0,32-8 0,-35 12 0,161-53 0,-105 31 0,0 1 0,0-1 0,0 1 0,1 0 0,-1 0 0,0-1 0,0 1 0,0 0 0,1 0 0,-1 0 0,0 0 0,0 1 0,0-1 0,1 0 0,-1 0 0,0 1 0,0-1 0,1 1 0,-1 0 0,-1-1 0,0 1 0,0-1 0,1 1 0,-1-1 0,0 1 0,0 0 0,0-1 0,0 1 0,0-1 0,0 1 0,0-1 0,0 1 0,0-1 0,0 1 0,0 0 0,0-1 0,0 1 0,0-1 0,-1 1 0,1-1 0,0 1 0,0-1 0,-1 1 0,1-1 0,0 1 0,-1-1 0,1 1 0,0-1 0,-1 0 0,1 1 0,-1-1 0,1 1 0,0-1 0,-1 0 0,1 1 0,-1-1 0,0 0 0,-1 2 0,-5 4 0,0 1 0,1-1 0,-8 11 0,14-17 0,0 1 0,0-1 0,0 0 0,0 0 0,0 0 0,0 0 0,0 0 0,0 1 0,0-1 0,0 0 0,0 0 0,0 0 0,0 0 0,0 0 0,1 0 0,-1 1 0,0-1 0,0 0 0,0 0 0,0 0 0,0 0 0,0 0 0,0 0 0,1 0 0,-1 0 0,0 0 0,0 0 0,0 0 0,0 0 0,0 0 0,1 0 0,-1 0 0,0 0 0,0 0 0,0 0 0,0 0 0,0 0 0,1 0 0,-1 0 0,0 0 0,0 0 0,0 0 0,0 0 0,0 0 0,1 0 0,-1 0 0,0 0 0,0 0 0,0 0 0,0 0 0,0 0 0,0-1 0,0 1 0,0 0 0,1 0 0,-1 0 0,16-6 0,-7-2 0,-9 8 0,0-1 0,0 1 0,-1-1 0,1 1 0,0 0 0,-1-1 0,1 1 0,-1 0 0,1-1 0,0 1 0,-1 0 0,1 0 0,-1-1 0,1 1 0,-1 0 0,1 0 0,-1 0 0,1 0 0,-1-1 0,1 1 0,-1 0 0,1 0 0,-1 0 0,1 0 0,-1 0 0,1 0 0,-1 0 0,0 1 0,-15-2 0,0 2 0,-21 2 0,-19 1 0,-69-4 0,173-19 0,-43 17 0,8-3 0,0 1 0,0 0 0,0 1 0,0 1 0,1 0 0,22 0 0,95-1 0,-27-1 0,-90 2-1365,-8-1-5461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6:04:43.274"/>
    </inkml:context>
    <inkml:brush xml:id="br0">
      <inkml:brushProperty name="width" value="0.035" units="cm"/>
      <inkml:brushProperty name="height" value="0.035" units="cm"/>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4.641"/>
    </inkml:context>
    <inkml:brush xml:id="br0">
      <inkml:brushProperty name="width" value="0.035" units="cm"/>
      <inkml:brushProperty name="height" value="0.035" units="cm"/>
      <inkml:brushProperty name="color" value="#FFFFFF"/>
    </inkml:brush>
  </inkml:definitions>
  <inkml:trace contextRef="#ctx0" brushRef="#br0">27 0 24575,'-4'25'0,"-8"68"0,5 0 0,3 1 0,5-1 0,4 0 0,28 156 0,-30-229 0,2 1 0,0-1 0,2-1 0,11 27 0,-11-34 0,-1 0 0,2-1 0,-1 0 0,1 0 0,1-1 0,0 0 0,18 15 0,-11-12-1365,-2-2-5461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5.031"/>
    </inkml:context>
    <inkml:brush xml:id="br0">
      <inkml:brushProperty name="width" value="0.035" units="cm"/>
      <inkml:brushProperty name="height" value="0.035" units="cm"/>
      <inkml:brushProperty name="color" value="#FFFFFF"/>
    </inkml:brush>
  </inkml:definitions>
  <inkml:trace contextRef="#ctx0" brushRef="#br0">1 1 24575,'2'22'0,"9"27"0,3 0 0,26 63 0,53 93 0,-42-96 0,-41-88-64,103 208 256,-96-199-441,2 0 1,2-1-1,0-1 0,2-2 0,31 30 0,-40-44-6577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5.374"/>
    </inkml:context>
    <inkml:brush xml:id="br0">
      <inkml:brushProperty name="width" value="0.035" units="cm"/>
      <inkml:brushProperty name="height" value="0.035" units="cm"/>
      <inkml:brushProperty name="color" value="#FFFFFF"/>
    </inkml:brush>
  </inkml:definitions>
  <inkml:trace contextRef="#ctx0" brushRef="#br0">1 1 24575,'0'0'0,"0"0"0,0 0 0,2 24 0,58 231 0,20-5 0,-54-173 0,73 200 120,-68-202-863,66 112 1,-90-175-6084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5.701"/>
    </inkml:context>
    <inkml:brush xml:id="br0">
      <inkml:brushProperty name="width" value="0.035" units="cm"/>
      <inkml:brushProperty name="height" value="0.035" units="cm"/>
      <inkml:brushProperty name="color" value="#FFFFFF"/>
    </inkml:brush>
  </inkml:definitions>
  <inkml:trace contextRef="#ctx0" brushRef="#br0">0 1 24575,'1'5'0,"0"1"0,0-1 0,1 0 0,0 1 0,0-1 0,0 0 0,0 0 0,1 0 0,3 4 0,3 9 0,35 70 0,116 214 0,-133-258 0,2-1 0,3-2 0,0-1 0,63 58 0,-47-55-1365,-31-28-5461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6.060"/>
    </inkml:context>
    <inkml:brush xml:id="br0">
      <inkml:brushProperty name="width" value="0.035" units="cm"/>
      <inkml:brushProperty name="height" value="0.035" units="cm"/>
      <inkml:brushProperty name="color" value="#FFFFFF"/>
    </inkml:brush>
  </inkml:definitions>
  <inkml:trace contextRef="#ctx0" brushRef="#br0">0 0 24575,'2'33'0,"0"0"0,3-1 0,0 0 0,14 44 0,50 121 0,-69-196 0,33 83 0,44 80 0,-63-137 0,2 0 0,1-2 0,1 0 0,1-1 0,1-1 0,43 38 0,-59-58-170,-1 0-1,1 0 0,0-1 1,0 1-1,0-1 0,0 0 1,8 2-1,-6-2-6655</inkml:trace>
  <inkml:trace contextRef="#ctx0" brushRef="#br0" timeOffset="1">55 170 24575,'0'22'0,"1"11"0,1 0 0,12 54 0,24 63 0,-29-118 0,5 21-227,2-1-1,3 0 1,1-2-1,3 0 1,43 69-1,-50-98-6598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6.430"/>
    </inkml:context>
    <inkml:brush xml:id="br0">
      <inkml:brushProperty name="width" value="0.035" units="cm"/>
      <inkml:brushProperty name="height" value="0.035" units="cm"/>
      <inkml:brushProperty name="color" value="#FFFFFF"/>
    </inkml:brush>
  </inkml:definitions>
  <inkml:trace contextRef="#ctx0" brushRef="#br0">1 0 24575,'0'0'0,"0"0"0,2 10 0,33 95 0,87 239 0,-102-297 60,41 75 0,-47-99-357,1-1 0,1-1 0,0 0 0,39 37 0,-40-45-6529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3:00:06.805"/>
    </inkml:context>
    <inkml:brush xml:id="br0">
      <inkml:brushProperty name="width" value="0.035" units="cm"/>
      <inkml:brushProperty name="height" value="0.035" units="cm"/>
      <inkml:brushProperty name="color" value="#FFFFFF"/>
    </inkml:brush>
  </inkml:definitions>
  <inkml:trace contextRef="#ctx0" brushRef="#br0">0 1 24575,'7'17'0,"24"52"0,4-2 0,43 62 0,98 116 0,-52-98-1365,-99-120-5461</inkml:trace>
  <inkml:trace contextRef="#ctx0" brushRef="#br0" timeOffset="1">99 122 24575,'0'0'0,"0"0"0,0 0 0,5 10 0,18 26 0,2-2 0,31 33 0,-9-11 0,200 244-1365,-201-247-5461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7CEE5-8D22-4857-A611-BAC6AEB2FF5F}" type="datetimeFigureOut">
              <a:rPr lang="en-IN" smtClean="0"/>
              <a:t>01-05-2024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D2BC-B265-48C3-BB2E-06E7BC88A74A}" type="slidenum">
              <a:rPr lang="en-IN" smtClean="0"/>
              <a:t>‹#›</a:t>
            </a:fld>
            <a:endParaRPr lang="en-IN"/>
          </a:p>
        </p:txBody>
      </p:sp>
    </p:spTree>
    <p:extLst>
      <p:ext uri="{BB962C8B-B14F-4D97-AF65-F5344CB8AC3E}">
        <p14:creationId xmlns:p14="http://schemas.microsoft.com/office/powerpoint/2010/main" val="2292665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E5D2BC-B265-48C3-BB2E-06E7BC88A74A}" type="slidenum">
              <a:rPr lang="en-IN" smtClean="0"/>
              <a:t>30</a:t>
            </a:fld>
            <a:endParaRPr lang="en-IN"/>
          </a:p>
        </p:txBody>
      </p:sp>
    </p:spTree>
    <p:extLst>
      <p:ext uri="{BB962C8B-B14F-4D97-AF65-F5344CB8AC3E}">
        <p14:creationId xmlns:p14="http://schemas.microsoft.com/office/powerpoint/2010/main" val="312334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B030-B92B-72DA-18E2-59D7B6AF57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E4A388-4896-4DC1-01B2-C438C1E7AA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1FBF3A1-43BF-302D-184D-FAC0A22FBAA3}"/>
              </a:ext>
            </a:extLst>
          </p:cNvPr>
          <p:cNvSpPr>
            <a:spLocks noGrp="1"/>
          </p:cNvSpPr>
          <p:nvPr>
            <p:ph type="dt" sz="half" idx="10"/>
          </p:nvPr>
        </p:nvSpPr>
        <p:spPr/>
        <p:txBody>
          <a:bodyPr/>
          <a:lstStyle/>
          <a:p>
            <a:fld id="{3BF45469-3466-4DD4-909A-3DC755264814}" type="datetimeFigureOut">
              <a:rPr lang="en-IN" smtClean="0"/>
              <a:t>01-05-2024</a:t>
            </a:fld>
            <a:endParaRPr lang="en-IN"/>
          </a:p>
        </p:txBody>
      </p:sp>
      <p:sp>
        <p:nvSpPr>
          <p:cNvPr id="5" name="Footer Placeholder 4">
            <a:extLst>
              <a:ext uri="{FF2B5EF4-FFF2-40B4-BE49-F238E27FC236}">
                <a16:creationId xmlns:a16="http://schemas.microsoft.com/office/drawing/2014/main" id="{ADCC8136-0AA7-857F-77C4-ACC9D0DA82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D2F7C0-01C1-1CF7-FC4E-C2FEE4C616AB}"/>
              </a:ext>
            </a:extLst>
          </p:cNvPr>
          <p:cNvSpPr>
            <a:spLocks noGrp="1"/>
          </p:cNvSpPr>
          <p:nvPr>
            <p:ph type="sldNum" sz="quarter" idx="12"/>
          </p:nvPr>
        </p:nvSpPr>
        <p:spPr/>
        <p:txBody>
          <a:bodyPr/>
          <a:lstStyle/>
          <a:p>
            <a:fld id="{6264C04B-2381-438D-99AB-957CCD1A7A78}" type="slidenum">
              <a:rPr lang="en-IN" smtClean="0"/>
              <a:t>‹#›</a:t>
            </a:fld>
            <a:endParaRPr lang="en-IN"/>
          </a:p>
        </p:txBody>
      </p:sp>
    </p:spTree>
    <p:extLst>
      <p:ext uri="{BB962C8B-B14F-4D97-AF65-F5344CB8AC3E}">
        <p14:creationId xmlns:p14="http://schemas.microsoft.com/office/powerpoint/2010/main" val="1087289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23BE8-EDFC-D573-6CD8-D42028CB2E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D92985-859C-CFE4-E66A-EED5A7FE36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75BA6-EA95-5425-541B-1C84B5CBD589}"/>
              </a:ext>
            </a:extLst>
          </p:cNvPr>
          <p:cNvSpPr>
            <a:spLocks noGrp="1"/>
          </p:cNvSpPr>
          <p:nvPr>
            <p:ph type="dt" sz="half" idx="10"/>
          </p:nvPr>
        </p:nvSpPr>
        <p:spPr/>
        <p:txBody>
          <a:bodyPr/>
          <a:lstStyle/>
          <a:p>
            <a:fld id="{3BF45469-3466-4DD4-909A-3DC755264814}" type="datetimeFigureOut">
              <a:rPr lang="en-IN" smtClean="0"/>
              <a:t>01-05-2024</a:t>
            </a:fld>
            <a:endParaRPr lang="en-IN"/>
          </a:p>
        </p:txBody>
      </p:sp>
      <p:sp>
        <p:nvSpPr>
          <p:cNvPr id="5" name="Footer Placeholder 4">
            <a:extLst>
              <a:ext uri="{FF2B5EF4-FFF2-40B4-BE49-F238E27FC236}">
                <a16:creationId xmlns:a16="http://schemas.microsoft.com/office/drawing/2014/main" id="{55FE60E3-F3A5-3659-A587-414ABB0861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1C6C97-4AE7-FC55-C4CA-7DE886737F5B}"/>
              </a:ext>
            </a:extLst>
          </p:cNvPr>
          <p:cNvSpPr>
            <a:spLocks noGrp="1"/>
          </p:cNvSpPr>
          <p:nvPr>
            <p:ph type="sldNum" sz="quarter" idx="12"/>
          </p:nvPr>
        </p:nvSpPr>
        <p:spPr/>
        <p:txBody>
          <a:bodyPr/>
          <a:lstStyle/>
          <a:p>
            <a:fld id="{6264C04B-2381-438D-99AB-957CCD1A7A78}" type="slidenum">
              <a:rPr lang="en-IN" smtClean="0"/>
              <a:t>‹#›</a:t>
            </a:fld>
            <a:endParaRPr lang="en-IN"/>
          </a:p>
        </p:txBody>
      </p:sp>
    </p:spTree>
    <p:extLst>
      <p:ext uri="{BB962C8B-B14F-4D97-AF65-F5344CB8AC3E}">
        <p14:creationId xmlns:p14="http://schemas.microsoft.com/office/powerpoint/2010/main" val="405622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1EEE98-B28A-F5F5-EBF6-60516E6084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6C6C2C-E5D4-03DB-1F9D-464357BBD7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28D799-5773-83D8-62F6-A4D38699A761}"/>
              </a:ext>
            </a:extLst>
          </p:cNvPr>
          <p:cNvSpPr>
            <a:spLocks noGrp="1"/>
          </p:cNvSpPr>
          <p:nvPr>
            <p:ph type="dt" sz="half" idx="10"/>
          </p:nvPr>
        </p:nvSpPr>
        <p:spPr/>
        <p:txBody>
          <a:bodyPr/>
          <a:lstStyle/>
          <a:p>
            <a:fld id="{3BF45469-3466-4DD4-909A-3DC755264814}" type="datetimeFigureOut">
              <a:rPr lang="en-IN" smtClean="0"/>
              <a:t>01-05-2024</a:t>
            </a:fld>
            <a:endParaRPr lang="en-IN"/>
          </a:p>
        </p:txBody>
      </p:sp>
      <p:sp>
        <p:nvSpPr>
          <p:cNvPr id="5" name="Footer Placeholder 4">
            <a:extLst>
              <a:ext uri="{FF2B5EF4-FFF2-40B4-BE49-F238E27FC236}">
                <a16:creationId xmlns:a16="http://schemas.microsoft.com/office/drawing/2014/main" id="{48AA07A9-9EF9-C3B2-B48F-5FD0B7499E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751876-B28C-7CB7-F831-44BCA52E0472}"/>
              </a:ext>
            </a:extLst>
          </p:cNvPr>
          <p:cNvSpPr>
            <a:spLocks noGrp="1"/>
          </p:cNvSpPr>
          <p:nvPr>
            <p:ph type="sldNum" sz="quarter" idx="12"/>
          </p:nvPr>
        </p:nvSpPr>
        <p:spPr/>
        <p:txBody>
          <a:bodyPr/>
          <a:lstStyle/>
          <a:p>
            <a:fld id="{6264C04B-2381-438D-99AB-957CCD1A7A78}" type="slidenum">
              <a:rPr lang="en-IN" smtClean="0"/>
              <a:t>‹#›</a:t>
            </a:fld>
            <a:endParaRPr lang="en-IN"/>
          </a:p>
        </p:txBody>
      </p:sp>
    </p:spTree>
    <p:extLst>
      <p:ext uri="{BB962C8B-B14F-4D97-AF65-F5344CB8AC3E}">
        <p14:creationId xmlns:p14="http://schemas.microsoft.com/office/powerpoint/2010/main" val="2775622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BD62-ADBB-91D1-A999-9074ABF9E4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0E4375-9C8E-3B94-9C40-4F771256C4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950FD7-A20E-B920-745E-7354025D8748}"/>
              </a:ext>
            </a:extLst>
          </p:cNvPr>
          <p:cNvSpPr>
            <a:spLocks noGrp="1"/>
          </p:cNvSpPr>
          <p:nvPr>
            <p:ph type="dt" sz="half" idx="10"/>
          </p:nvPr>
        </p:nvSpPr>
        <p:spPr/>
        <p:txBody>
          <a:bodyPr/>
          <a:lstStyle/>
          <a:p>
            <a:fld id="{3BF45469-3466-4DD4-909A-3DC755264814}" type="datetimeFigureOut">
              <a:rPr lang="en-IN" smtClean="0"/>
              <a:t>01-05-2024</a:t>
            </a:fld>
            <a:endParaRPr lang="en-IN"/>
          </a:p>
        </p:txBody>
      </p:sp>
      <p:sp>
        <p:nvSpPr>
          <p:cNvPr id="5" name="Footer Placeholder 4">
            <a:extLst>
              <a:ext uri="{FF2B5EF4-FFF2-40B4-BE49-F238E27FC236}">
                <a16:creationId xmlns:a16="http://schemas.microsoft.com/office/drawing/2014/main" id="{74B8531B-BC8D-9A9D-5406-5146DB6E39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002464-87E2-64E1-25D3-39D4EEBB5884}"/>
              </a:ext>
            </a:extLst>
          </p:cNvPr>
          <p:cNvSpPr>
            <a:spLocks noGrp="1"/>
          </p:cNvSpPr>
          <p:nvPr>
            <p:ph type="sldNum" sz="quarter" idx="12"/>
          </p:nvPr>
        </p:nvSpPr>
        <p:spPr/>
        <p:txBody>
          <a:bodyPr/>
          <a:lstStyle/>
          <a:p>
            <a:fld id="{6264C04B-2381-438D-99AB-957CCD1A7A78}" type="slidenum">
              <a:rPr lang="en-IN" smtClean="0"/>
              <a:t>‹#›</a:t>
            </a:fld>
            <a:endParaRPr lang="en-IN"/>
          </a:p>
        </p:txBody>
      </p:sp>
    </p:spTree>
    <p:extLst>
      <p:ext uri="{BB962C8B-B14F-4D97-AF65-F5344CB8AC3E}">
        <p14:creationId xmlns:p14="http://schemas.microsoft.com/office/powerpoint/2010/main" val="270543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B1D6-4D86-DC9E-B01D-A3A48FC846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AF2F5E-99AF-FE01-E915-4B5726381F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895C9E-2274-2C41-41F3-A8A32B50969B}"/>
              </a:ext>
            </a:extLst>
          </p:cNvPr>
          <p:cNvSpPr>
            <a:spLocks noGrp="1"/>
          </p:cNvSpPr>
          <p:nvPr>
            <p:ph type="dt" sz="half" idx="10"/>
          </p:nvPr>
        </p:nvSpPr>
        <p:spPr/>
        <p:txBody>
          <a:bodyPr/>
          <a:lstStyle/>
          <a:p>
            <a:fld id="{3BF45469-3466-4DD4-909A-3DC755264814}" type="datetimeFigureOut">
              <a:rPr lang="en-IN" smtClean="0"/>
              <a:t>01-05-2024</a:t>
            </a:fld>
            <a:endParaRPr lang="en-IN"/>
          </a:p>
        </p:txBody>
      </p:sp>
      <p:sp>
        <p:nvSpPr>
          <p:cNvPr id="5" name="Footer Placeholder 4">
            <a:extLst>
              <a:ext uri="{FF2B5EF4-FFF2-40B4-BE49-F238E27FC236}">
                <a16:creationId xmlns:a16="http://schemas.microsoft.com/office/drawing/2014/main" id="{6A1D2407-75F1-A9F4-D834-670038B4C6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1E3368-D96F-FD80-6E55-C6521F3BCC7D}"/>
              </a:ext>
            </a:extLst>
          </p:cNvPr>
          <p:cNvSpPr>
            <a:spLocks noGrp="1"/>
          </p:cNvSpPr>
          <p:nvPr>
            <p:ph type="sldNum" sz="quarter" idx="12"/>
          </p:nvPr>
        </p:nvSpPr>
        <p:spPr/>
        <p:txBody>
          <a:bodyPr/>
          <a:lstStyle/>
          <a:p>
            <a:fld id="{6264C04B-2381-438D-99AB-957CCD1A7A78}" type="slidenum">
              <a:rPr lang="en-IN" smtClean="0"/>
              <a:t>‹#›</a:t>
            </a:fld>
            <a:endParaRPr lang="en-IN"/>
          </a:p>
        </p:txBody>
      </p:sp>
    </p:spTree>
    <p:extLst>
      <p:ext uri="{BB962C8B-B14F-4D97-AF65-F5344CB8AC3E}">
        <p14:creationId xmlns:p14="http://schemas.microsoft.com/office/powerpoint/2010/main" val="2982829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D6A20-5A9A-002F-E77F-CFD963DFB1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28E6C9-62A4-F9FB-6F79-B4F3586D1D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8AE872-C0BC-83D0-43E4-9479A223E3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55DE411-7568-31FB-C180-B1BB3A07515C}"/>
              </a:ext>
            </a:extLst>
          </p:cNvPr>
          <p:cNvSpPr>
            <a:spLocks noGrp="1"/>
          </p:cNvSpPr>
          <p:nvPr>
            <p:ph type="dt" sz="half" idx="10"/>
          </p:nvPr>
        </p:nvSpPr>
        <p:spPr/>
        <p:txBody>
          <a:bodyPr/>
          <a:lstStyle/>
          <a:p>
            <a:fld id="{3BF45469-3466-4DD4-909A-3DC755264814}" type="datetimeFigureOut">
              <a:rPr lang="en-IN" smtClean="0"/>
              <a:t>01-05-2024</a:t>
            </a:fld>
            <a:endParaRPr lang="en-IN"/>
          </a:p>
        </p:txBody>
      </p:sp>
      <p:sp>
        <p:nvSpPr>
          <p:cNvPr id="6" name="Footer Placeholder 5">
            <a:extLst>
              <a:ext uri="{FF2B5EF4-FFF2-40B4-BE49-F238E27FC236}">
                <a16:creationId xmlns:a16="http://schemas.microsoft.com/office/drawing/2014/main" id="{000862C7-09F7-BCE1-34AF-C4B318261A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25BA38-4769-1450-7A56-D4B23FD17F2A}"/>
              </a:ext>
            </a:extLst>
          </p:cNvPr>
          <p:cNvSpPr>
            <a:spLocks noGrp="1"/>
          </p:cNvSpPr>
          <p:nvPr>
            <p:ph type="sldNum" sz="quarter" idx="12"/>
          </p:nvPr>
        </p:nvSpPr>
        <p:spPr/>
        <p:txBody>
          <a:bodyPr/>
          <a:lstStyle/>
          <a:p>
            <a:fld id="{6264C04B-2381-438D-99AB-957CCD1A7A78}" type="slidenum">
              <a:rPr lang="en-IN" smtClean="0"/>
              <a:t>‹#›</a:t>
            </a:fld>
            <a:endParaRPr lang="en-IN"/>
          </a:p>
        </p:txBody>
      </p:sp>
    </p:spTree>
    <p:extLst>
      <p:ext uri="{BB962C8B-B14F-4D97-AF65-F5344CB8AC3E}">
        <p14:creationId xmlns:p14="http://schemas.microsoft.com/office/powerpoint/2010/main" val="557140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6329B-5F0D-6508-54E5-C36083349B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120262-4A32-DC3B-86C7-8AD85A9F2D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8B2BD8-4C85-4989-E5EC-F9BA147A72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88411A-3B6F-DC1C-50DE-ABFFCA22B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714ED4-EBF5-D451-5F35-2834A6750F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50B6FB2-D771-E907-E18C-6663063864FC}"/>
              </a:ext>
            </a:extLst>
          </p:cNvPr>
          <p:cNvSpPr>
            <a:spLocks noGrp="1"/>
          </p:cNvSpPr>
          <p:nvPr>
            <p:ph type="dt" sz="half" idx="10"/>
          </p:nvPr>
        </p:nvSpPr>
        <p:spPr/>
        <p:txBody>
          <a:bodyPr/>
          <a:lstStyle/>
          <a:p>
            <a:fld id="{3BF45469-3466-4DD4-909A-3DC755264814}" type="datetimeFigureOut">
              <a:rPr lang="en-IN" smtClean="0"/>
              <a:t>01-05-2024</a:t>
            </a:fld>
            <a:endParaRPr lang="en-IN"/>
          </a:p>
        </p:txBody>
      </p:sp>
      <p:sp>
        <p:nvSpPr>
          <p:cNvPr id="8" name="Footer Placeholder 7">
            <a:extLst>
              <a:ext uri="{FF2B5EF4-FFF2-40B4-BE49-F238E27FC236}">
                <a16:creationId xmlns:a16="http://schemas.microsoft.com/office/drawing/2014/main" id="{5C67F24B-F5E9-2665-8478-22CB20C895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B79C0D-1EB6-D88D-3EB0-6656CC74A4B7}"/>
              </a:ext>
            </a:extLst>
          </p:cNvPr>
          <p:cNvSpPr>
            <a:spLocks noGrp="1"/>
          </p:cNvSpPr>
          <p:nvPr>
            <p:ph type="sldNum" sz="quarter" idx="12"/>
          </p:nvPr>
        </p:nvSpPr>
        <p:spPr/>
        <p:txBody>
          <a:bodyPr/>
          <a:lstStyle/>
          <a:p>
            <a:fld id="{6264C04B-2381-438D-99AB-957CCD1A7A78}" type="slidenum">
              <a:rPr lang="en-IN" smtClean="0"/>
              <a:t>‹#›</a:t>
            </a:fld>
            <a:endParaRPr lang="en-IN"/>
          </a:p>
        </p:txBody>
      </p:sp>
    </p:spTree>
    <p:extLst>
      <p:ext uri="{BB962C8B-B14F-4D97-AF65-F5344CB8AC3E}">
        <p14:creationId xmlns:p14="http://schemas.microsoft.com/office/powerpoint/2010/main" val="3119116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37A3-D198-68A5-EA0E-F13E7B9CFA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F0AA9C-DDA0-AB47-93F3-195DD075F5BD}"/>
              </a:ext>
            </a:extLst>
          </p:cNvPr>
          <p:cNvSpPr>
            <a:spLocks noGrp="1"/>
          </p:cNvSpPr>
          <p:nvPr>
            <p:ph type="dt" sz="half" idx="10"/>
          </p:nvPr>
        </p:nvSpPr>
        <p:spPr/>
        <p:txBody>
          <a:bodyPr/>
          <a:lstStyle/>
          <a:p>
            <a:fld id="{3BF45469-3466-4DD4-909A-3DC755264814}" type="datetimeFigureOut">
              <a:rPr lang="en-IN" smtClean="0"/>
              <a:t>01-05-2024</a:t>
            </a:fld>
            <a:endParaRPr lang="en-IN"/>
          </a:p>
        </p:txBody>
      </p:sp>
      <p:sp>
        <p:nvSpPr>
          <p:cNvPr id="4" name="Footer Placeholder 3">
            <a:extLst>
              <a:ext uri="{FF2B5EF4-FFF2-40B4-BE49-F238E27FC236}">
                <a16:creationId xmlns:a16="http://schemas.microsoft.com/office/drawing/2014/main" id="{C0C86B4E-DE5C-EE47-8D7F-79D49894A38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F25A35-A429-A08C-7F77-00437683803C}"/>
              </a:ext>
            </a:extLst>
          </p:cNvPr>
          <p:cNvSpPr>
            <a:spLocks noGrp="1"/>
          </p:cNvSpPr>
          <p:nvPr>
            <p:ph type="sldNum" sz="quarter" idx="12"/>
          </p:nvPr>
        </p:nvSpPr>
        <p:spPr/>
        <p:txBody>
          <a:bodyPr/>
          <a:lstStyle/>
          <a:p>
            <a:fld id="{6264C04B-2381-438D-99AB-957CCD1A7A78}" type="slidenum">
              <a:rPr lang="en-IN" smtClean="0"/>
              <a:t>‹#›</a:t>
            </a:fld>
            <a:endParaRPr lang="en-IN"/>
          </a:p>
        </p:txBody>
      </p:sp>
    </p:spTree>
    <p:extLst>
      <p:ext uri="{BB962C8B-B14F-4D97-AF65-F5344CB8AC3E}">
        <p14:creationId xmlns:p14="http://schemas.microsoft.com/office/powerpoint/2010/main" val="2493991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0DDF8-3070-A099-E9AE-9E91B5577E3F}"/>
              </a:ext>
            </a:extLst>
          </p:cNvPr>
          <p:cNvSpPr>
            <a:spLocks noGrp="1"/>
          </p:cNvSpPr>
          <p:nvPr>
            <p:ph type="dt" sz="half" idx="10"/>
          </p:nvPr>
        </p:nvSpPr>
        <p:spPr/>
        <p:txBody>
          <a:bodyPr/>
          <a:lstStyle/>
          <a:p>
            <a:fld id="{3BF45469-3466-4DD4-909A-3DC755264814}" type="datetimeFigureOut">
              <a:rPr lang="en-IN" smtClean="0"/>
              <a:t>01-05-2024</a:t>
            </a:fld>
            <a:endParaRPr lang="en-IN"/>
          </a:p>
        </p:txBody>
      </p:sp>
      <p:sp>
        <p:nvSpPr>
          <p:cNvPr id="3" name="Footer Placeholder 2">
            <a:extLst>
              <a:ext uri="{FF2B5EF4-FFF2-40B4-BE49-F238E27FC236}">
                <a16:creationId xmlns:a16="http://schemas.microsoft.com/office/drawing/2014/main" id="{7D211782-A599-E320-2D39-F5C444114C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03E8583-808A-B0AE-D20E-A90802E73C65}"/>
              </a:ext>
            </a:extLst>
          </p:cNvPr>
          <p:cNvSpPr>
            <a:spLocks noGrp="1"/>
          </p:cNvSpPr>
          <p:nvPr>
            <p:ph type="sldNum" sz="quarter" idx="12"/>
          </p:nvPr>
        </p:nvSpPr>
        <p:spPr/>
        <p:txBody>
          <a:bodyPr/>
          <a:lstStyle/>
          <a:p>
            <a:fld id="{6264C04B-2381-438D-99AB-957CCD1A7A78}" type="slidenum">
              <a:rPr lang="en-IN" smtClean="0"/>
              <a:t>‹#›</a:t>
            </a:fld>
            <a:endParaRPr lang="en-IN"/>
          </a:p>
        </p:txBody>
      </p:sp>
    </p:spTree>
    <p:extLst>
      <p:ext uri="{BB962C8B-B14F-4D97-AF65-F5344CB8AC3E}">
        <p14:creationId xmlns:p14="http://schemas.microsoft.com/office/powerpoint/2010/main" val="226609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797B-ECB5-DE17-4A32-017C04024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4033C0-988A-848F-3A96-2FC9026987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4DD771-3600-742F-9CF3-011C0393E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D29C8F-1B88-2384-282C-ABE30F7B9FBA}"/>
              </a:ext>
            </a:extLst>
          </p:cNvPr>
          <p:cNvSpPr>
            <a:spLocks noGrp="1"/>
          </p:cNvSpPr>
          <p:nvPr>
            <p:ph type="dt" sz="half" idx="10"/>
          </p:nvPr>
        </p:nvSpPr>
        <p:spPr/>
        <p:txBody>
          <a:bodyPr/>
          <a:lstStyle/>
          <a:p>
            <a:fld id="{3BF45469-3466-4DD4-909A-3DC755264814}" type="datetimeFigureOut">
              <a:rPr lang="en-IN" smtClean="0"/>
              <a:t>01-05-2024</a:t>
            </a:fld>
            <a:endParaRPr lang="en-IN"/>
          </a:p>
        </p:txBody>
      </p:sp>
      <p:sp>
        <p:nvSpPr>
          <p:cNvPr id="6" name="Footer Placeholder 5">
            <a:extLst>
              <a:ext uri="{FF2B5EF4-FFF2-40B4-BE49-F238E27FC236}">
                <a16:creationId xmlns:a16="http://schemas.microsoft.com/office/drawing/2014/main" id="{A404828C-90F5-0FAE-D7B7-6C894DAD82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C870EC-84CC-25FB-5963-72FF76FD5FC7}"/>
              </a:ext>
            </a:extLst>
          </p:cNvPr>
          <p:cNvSpPr>
            <a:spLocks noGrp="1"/>
          </p:cNvSpPr>
          <p:nvPr>
            <p:ph type="sldNum" sz="quarter" idx="12"/>
          </p:nvPr>
        </p:nvSpPr>
        <p:spPr/>
        <p:txBody>
          <a:bodyPr/>
          <a:lstStyle/>
          <a:p>
            <a:fld id="{6264C04B-2381-438D-99AB-957CCD1A7A78}" type="slidenum">
              <a:rPr lang="en-IN" smtClean="0"/>
              <a:t>‹#›</a:t>
            </a:fld>
            <a:endParaRPr lang="en-IN"/>
          </a:p>
        </p:txBody>
      </p:sp>
    </p:spTree>
    <p:extLst>
      <p:ext uri="{BB962C8B-B14F-4D97-AF65-F5344CB8AC3E}">
        <p14:creationId xmlns:p14="http://schemas.microsoft.com/office/powerpoint/2010/main" val="2364505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1922-C6C8-F7F8-9BC3-0665BA4A70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9CBB2F7-925A-3E2E-EEE5-963B7A691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9C08C1-EAFC-DBAD-5A59-74D1AD5BF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BA57A-5D20-973F-F233-5ADA51D89E77}"/>
              </a:ext>
            </a:extLst>
          </p:cNvPr>
          <p:cNvSpPr>
            <a:spLocks noGrp="1"/>
          </p:cNvSpPr>
          <p:nvPr>
            <p:ph type="dt" sz="half" idx="10"/>
          </p:nvPr>
        </p:nvSpPr>
        <p:spPr/>
        <p:txBody>
          <a:bodyPr/>
          <a:lstStyle/>
          <a:p>
            <a:fld id="{3BF45469-3466-4DD4-909A-3DC755264814}" type="datetimeFigureOut">
              <a:rPr lang="en-IN" smtClean="0"/>
              <a:t>01-05-2024</a:t>
            </a:fld>
            <a:endParaRPr lang="en-IN"/>
          </a:p>
        </p:txBody>
      </p:sp>
      <p:sp>
        <p:nvSpPr>
          <p:cNvPr id="6" name="Footer Placeholder 5">
            <a:extLst>
              <a:ext uri="{FF2B5EF4-FFF2-40B4-BE49-F238E27FC236}">
                <a16:creationId xmlns:a16="http://schemas.microsoft.com/office/drawing/2014/main" id="{A20AADB8-2DD7-A9BC-9499-C151F6B861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D07410-DEC0-5CF4-C2D0-38FC3847898E}"/>
              </a:ext>
            </a:extLst>
          </p:cNvPr>
          <p:cNvSpPr>
            <a:spLocks noGrp="1"/>
          </p:cNvSpPr>
          <p:nvPr>
            <p:ph type="sldNum" sz="quarter" idx="12"/>
          </p:nvPr>
        </p:nvSpPr>
        <p:spPr/>
        <p:txBody>
          <a:bodyPr/>
          <a:lstStyle/>
          <a:p>
            <a:fld id="{6264C04B-2381-438D-99AB-957CCD1A7A78}" type="slidenum">
              <a:rPr lang="en-IN" smtClean="0"/>
              <a:t>‹#›</a:t>
            </a:fld>
            <a:endParaRPr lang="en-IN"/>
          </a:p>
        </p:txBody>
      </p:sp>
    </p:spTree>
    <p:extLst>
      <p:ext uri="{BB962C8B-B14F-4D97-AF65-F5344CB8AC3E}">
        <p14:creationId xmlns:p14="http://schemas.microsoft.com/office/powerpoint/2010/main" val="412217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054047-7B94-D857-F207-759A0AF89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1A7D0F-57AB-7518-CA86-66C75E8145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52AD89-D347-3086-3C87-27B40124DD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F45469-3466-4DD4-909A-3DC755264814}" type="datetimeFigureOut">
              <a:rPr lang="en-IN" smtClean="0"/>
              <a:t>01-05-2024</a:t>
            </a:fld>
            <a:endParaRPr lang="en-IN"/>
          </a:p>
        </p:txBody>
      </p:sp>
      <p:sp>
        <p:nvSpPr>
          <p:cNvPr id="5" name="Footer Placeholder 4">
            <a:extLst>
              <a:ext uri="{FF2B5EF4-FFF2-40B4-BE49-F238E27FC236}">
                <a16:creationId xmlns:a16="http://schemas.microsoft.com/office/drawing/2014/main" id="{4B8958CF-50AA-C850-8CD5-428B53CD8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F8B1C8-6CB6-E9FF-14A8-4523BC4735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64C04B-2381-438D-99AB-957CCD1A7A78}" type="slidenum">
              <a:rPr lang="en-IN" smtClean="0"/>
              <a:t>‹#›</a:t>
            </a:fld>
            <a:endParaRPr lang="en-IN"/>
          </a:p>
        </p:txBody>
      </p:sp>
    </p:spTree>
    <p:extLst>
      <p:ext uri="{BB962C8B-B14F-4D97-AF65-F5344CB8AC3E}">
        <p14:creationId xmlns:p14="http://schemas.microsoft.com/office/powerpoint/2010/main" val="1791569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customXml" Target="../ink/ink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2.png"/><Relationship Id="rId26" Type="http://schemas.openxmlformats.org/officeDocument/2006/relationships/image" Target="../media/image16.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0.png"/><Relationship Id="rId42" Type="http://schemas.openxmlformats.org/officeDocument/2006/relationships/image" Target="../media/image24.png"/><Relationship Id="rId7" Type="http://schemas.openxmlformats.org/officeDocument/2006/relationships/customXml" Target="../ink/ink3.xml"/><Relationship Id="rId2" Type="http://schemas.openxmlformats.org/officeDocument/2006/relationships/image" Target="../media/image7.png"/><Relationship Id="rId16" Type="http://schemas.openxmlformats.org/officeDocument/2006/relationships/image" Target="../media/image11.png"/><Relationship Id="rId20" Type="http://schemas.openxmlformats.org/officeDocument/2006/relationships/image" Target="../media/image13.png"/><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customXml" Target="../ink/ink5.xml"/><Relationship Id="rId24" Type="http://schemas.openxmlformats.org/officeDocument/2006/relationships/image" Target="../media/image15.png"/><Relationship Id="rId32" Type="http://schemas.openxmlformats.org/officeDocument/2006/relationships/image" Target="../media/image19.png"/><Relationship Id="rId37" Type="http://schemas.openxmlformats.org/officeDocument/2006/relationships/customXml" Target="../ink/ink18.xml"/><Relationship Id="rId40" Type="http://schemas.openxmlformats.org/officeDocument/2006/relationships/image" Target="../media/image23.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7.png"/><Relationship Id="rId36"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52.png"/><Relationship Id="rId9" Type="http://schemas.openxmlformats.org/officeDocument/2006/relationships/customXml" Target="../ink/ink4.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13.xml"/><Relationship Id="rId30" Type="http://schemas.openxmlformats.org/officeDocument/2006/relationships/image" Target="../media/image18.png"/><Relationship Id="rId35" Type="http://schemas.openxmlformats.org/officeDocument/2006/relationships/customXml" Target="../ink/ink17.xml"/><Relationship Id="rId8" Type="http://schemas.openxmlformats.org/officeDocument/2006/relationships/image" Target="../media/image70.png"/><Relationship Id="rId3" Type="http://schemas.openxmlformats.org/officeDocument/2006/relationships/customXml" Target="../ink/ink1.xml"/><Relationship Id="rId12" Type="http://schemas.openxmlformats.org/officeDocument/2006/relationships/image" Target="../media/image9.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customXml" Target="../ink/ink2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19FA-DFE0-D3EF-3EF1-96D13A124403}"/>
              </a:ext>
            </a:extLst>
          </p:cNvPr>
          <p:cNvSpPr>
            <a:spLocks noGrp="1"/>
          </p:cNvSpPr>
          <p:nvPr>
            <p:ph type="ctrTitle"/>
          </p:nvPr>
        </p:nvSpPr>
        <p:spPr>
          <a:xfrm>
            <a:off x="1524000" y="927857"/>
            <a:ext cx="9144000" cy="477837"/>
          </a:xfrm>
        </p:spPr>
        <p:txBody>
          <a:bodyPr>
            <a:noAutofit/>
          </a:bodyPr>
          <a:lstStyle/>
          <a:p>
            <a:r>
              <a:rPr lang="en-US" sz="3000" b="1" dirty="0">
                <a:latin typeface="Times New Roman" panose="02020603050405020304" pitchFamily="18" charset="0"/>
                <a:cs typeface="Times New Roman" panose="02020603050405020304" pitchFamily="18" charset="0"/>
              </a:rPr>
              <a:t>10bit low power ADC using SAR Architecture</a:t>
            </a:r>
            <a:br>
              <a:rPr lang="en-US" sz="3000" b="1"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and dynamic comparator</a:t>
            </a:r>
            <a:endParaRPr lang="en-IN" sz="3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B649B32-25BD-5CF7-838D-602989202D53}"/>
              </a:ext>
            </a:extLst>
          </p:cNvPr>
          <p:cNvSpPr>
            <a:spLocks noGrp="1"/>
          </p:cNvSpPr>
          <p:nvPr>
            <p:ph type="subTitle" idx="1"/>
          </p:nvPr>
        </p:nvSpPr>
        <p:spPr>
          <a:xfrm>
            <a:off x="2843947" y="4397182"/>
            <a:ext cx="6038723" cy="590038"/>
          </a:xfrm>
        </p:spPr>
        <p:txBody>
          <a:bodyPr/>
          <a:lstStyle/>
          <a:p>
            <a:endParaRPr lang="en-IN" dirty="0"/>
          </a:p>
        </p:txBody>
      </p:sp>
      <p:pic>
        <p:nvPicPr>
          <p:cNvPr id="1026" name="Picture 2" descr="GitHub - muhammadaldacher/Analog-Design-of-Asynchronous-SAR-ADC: This  project discusses the design of an 8-bit asynchronous successive  approximation register (SAR) analog-to-digital converter (ADC) implemented  in 45nm CMOS technology.">
            <a:extLst>
              <a:ext uri="{FF2B5EF4-FFF2-40B4-BE49-F238E27FC236}">
                <a16:creationId xmlns:a16="http://schemas.microsoft.com/office/drawing/2014/main" id="{A3AD8515-6994-4687-59D6-965B38899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185" y="2040412"/>
            <a:ext cx="8051630" cy="40593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9725B3-12EC-7E29-2CF0-C26E1914DE1F}"/>
              </a:ext>
            </a:extLst>
          </p:cNvPr>
          <p:cNvSpPr txBox="1"/>
          <p:nvPr/>
        </p:nvSpPr>
        <p:spPr>
          <a:xfrm>
            <a:off x="9798050" y="5981700"/>
            <a:ext cx="2292350" cy="73866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M . Phanindra</a:t>
            </a:r>
          </a:p>
          <a:p>
            <a:pPr algn="ctr"/>
            <a:r>
              <a:rPr lang="en-US" sz="1400" dirty="0">
                <a:latin typeface="Times New Roman" panose="02020603050405020304" pitchFamily="18" charset="0"/>
                <a:cs typeface="Times New Roman" panose="02020603050405020304" pitchFamily="18" charset="0"/>
              </a:rPr>
              <a:t>P.V Srinivas</a:t>
            </a:r>
          </a:p>
          <a:p>
            <a:pPr algn="ctr"/>
            <a:r>
              <a:rPr lang="en-US" sz="1400" dirty="0">
                <a:latin typeface="Times New Roman" panose="02020603050405020304" pitchFamily="18" charset="0"/>
                <a:cs typeface="Times New Roman" panose="02020603050405020304" pitchFamily="18" charset="0"/>
              </a:rPr>
              <a:t>K. Hemanth</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776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250EF-185C-74B0-D2D9-3EAFBD21A2F9}"/>
              </a:ext>
            </a:extLst>
          </p:cNvPr>
          <p:cNvSpPr>
            <a:spLocks noGrp="1"/>
          </p:cNvSpPr>
          <p:nvPr>
            <p:ph type="title"/>
          </p:nvPr>
        </p:nvSpPr>
        <p:spPr>
          <a:xfrm>
            <a:off x="1741170" y="300022"/>
            <a:ext cx="8793480" cy="485858"/>
          </a:xfrm>
        </p:spPr>
        <p:txBody>
          <a:bodyPr>
            <a:noAutofit/>
          </a:bodyPr>
          <a:lstStyle/>
          <a:p>
            <a:pPr algn="ctr"/>
            <a:r>
              <a:rPr lang="en-US" sz="3000" b="1" dirty="0">
                <a:latin typeface="Times New Roman" panose="02020603050405020304" pitchFamily="18" charset="0"/>
                <a:cs typeface="Times New Roman" panose="02020603050405020304" pitchFamily="18" charset="0"/>
              </a:rPr>
              <a:t>The idea and Functional Blocks</a:t>
            </a:r>
            <a:endParaRPr lang="en-IN" sz="3000" dirty="0"/>
          </a:p>
        </p:txBody>
      </p:sp>
      <p:sp>
        <p:nvSpPr>
          <p:cNvPr id="5" name="Content Placeholder 4">
            <a:extLst>
              <a:ext uri="{FF2B5EF4-FFF2-40B4-BE49-F238E27FC236}">
                <a16:creationId xmlns:a16="http://schemas.microsoft.com/office/drawing/2014/main" id="{C5C71BF1-EC12-39AB-DD89-B3FC4BF40C84}"/>
              </a:ext>
            </a:extLst>
          </p:cNvPr>
          <p:cNvSpPr>
            <a:spLocks noGrp="1"/>
          </p:cNvSpPr>
          <p:nvPr>
            <p:ph idx="1"/>
          </p:nvPr>
        </p:nvSpPr>
        <p:spPr>
          <a:xfrm>
            <a:off x="563880" y="976524"/>
            <a:ext cx="9970770" cy="973709"/>
          </a:xfrm>
        </p:spPr>
        <p:txBody>
          <a:bodyPr>
            <a:normAutofit/>
          </a:bodyPr>
          <a:lstStyle/>
          <a:p>
            <a:pPr marL="0" indent="0">
              <a:buNone/>
            </a:pPr>
            <a:r>
              <a:rPr lang="en-IN" sz="2500" b="1" i="0" u="none" strike="noStrike" baseline="0" dirty="0">
                <a:solidFill>
                  <a:srgbClr val="000000"/>
                </a:solidFill>
                <a:latin typeface="Times New Roman" panose="02020603050405020304" pitchFamily="18" charset="0"/>
                <a:cs typeface="Times New Roman" panose="02020603050405020304" pitchFamily="18" charset="0"/>
              </a:rPr>
              <a:t>Functional Blocks :</a:t>
            </a:r>
          </a:p>
          <a:p>
            <a:pPr marL="0" indent="0">
              <a:buNone/>
            </a:pPr>
            <a:r>
              <a:rPr lang="en-IN" sz="2000" dirty="0">
                <a:solidFill>
                  <a:srgbClr val="000000"/>
                </a:solidFill>
                <a:latin typeface="Times New Roman" panose="02020603050405020304" pitchFamily="18" charset="0"/>
                <a:cs typeface="Times New Roman" panose="02020603050405020304" pitchFamily="18" charset="0"/>
              </a:rPr>
              <a:t>1) Comparator :</a:t>
            </a:r>
            <a:endParaRPr lang="en-IN" sz="20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6" name="Picture 4" descr="Innovation - Free construction and tools icons">
            <a:extLst>
              <a:ext uri="{FF2B5EF4-FFF2-40B4-BE49-F238E27FC236}">
                <a16:creationId xmlns:a16="http://schemas.microsoft.com/office/drawing/2014/main" id="{50E5732A-0946-A81A-6747-86C07B57B4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1199652">
            <a:off x="10732648" y="141910"/>
            <a:ext cx="1405974" cy="14059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CB8FCE7-5053-508B-64FA-3B5777CE090E}"/>
              </a:ext>
            </a:extLst>
          </p:cNvPr>
          <p:cNvPicPr>
            <a:picLocks noChangeAspect="1"/>
          </p:cNvPicPr>
          <p:nvPr/>
        </p:nvPicPr>
        <p:blipFill>
          <a:blip r:embed="rId3"/>
          <a:stretch>
            <a:fillRect/>
          </a:stretch>
        </p:blipFill>
        <p:spPr>
          <a:xfrm>
            <a:off x="2797698" y="1452664"/>
            <a:ext cx="7060170" cy="5105314"/>
          </a:xfrm>
          <a:prstGeom prst="rect">
            <a:avLst/>
          </a:prstGeom>
        </p:spPr>
      </p:pic>
    </p:spTree>
    <p:extLst>
      <p:ext uri="{BB962C8B-B14F-4D97-AF65-F5344CB8AC3E}">
        <p14:creationId xmlns:p14="http://schemas.microsoft.com/office/powerpoint/2010/main" val="1420710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0CE4-A5FD-65B7-EE10-8730A806BE20}"/>
              </a:ext>
            </a:extLst>
          </p:cNvPr>
          <p:cNvSpPr>
            <a:spLocks noGrp="1"/>
          </p:cNvSpPr>
          <p:nvPr>
            <p:ph type="title"/>
          </p:nvPr>
        </p:nvSpPr>
        <p:spPr>
          <a:xfrm>
            <a:off x="903052" y="398291"/>
            <a:ext cx="9674157" cy="594671"/>
          </a:xfrm>
        </p:spPr>
        <p:txBody>
          <a:bodyPr>
            <a:normAutofit/>
          </a:bodyPr>
          <a:lstStyle/>
          <a:p>
            <a:pPr algn="ctr"/>
            <a:r>
              <a:rPr lang="en-US" sz="3000" b="1" dirty="0">
                <a:latin typeface="Times New Roman" panose="02020603050405020304" pitchFamily="18" charset="0"/>
                <a:cs typeface="Times New Roman" panose="02020603050405020304" pitchFamily="18" charset="0"/>
              </a:rPr>
              <a:t>Two stage Op-amp schematic</a:t>
            </a:r>
            <a:endParaRPr lang="en-IN" sz="3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A9D5965-2B9D-75F3-526C-378236C2C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669" y="1057812"/>
            <a:ext cx="8892808" cy="5647914"/>
          </a:xfrm>
          <a:prstGeom prst="rect">
            <a:avLst/>
          </a:prstGeom>
        </p:spPr>
      </p:pic>
    </p:spTree>
    <p:extLst>
      <p:ext uri="{BB962C8B-B14F-4D97-AF65-F5344CB8AC3E}">
        <p14:creationId xmlns:p14="http://schemas.microsoft.com/office/powerpoint/2010/main" val="1269655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4771-F1DD-7B0F-0AE3-46ABE294B3BA}"/>
              </a:ext>
            </a:extLst>
          </p:cNvPr>
          <p:cNvSpPr>
            <a:spLocks noGrp="1"/>
          </p:cNvSpPr>
          <p:nvPr>
            <p:ph type="title"/>
          </p:nvPr>
        </p:nvSpPr>
        <p:spPr>
          <a:xfrm>
            <a:off x="838200" y="365126"/>
            <a:ext cx="10515600" cy="503878"/>
          </a:xfrm>
        </p:spPr>
        <p:txBody>
          <a:bodyPr>
            <a:normAutofit/>
          </a:bodyPr>
          <a:lstStyle/>
          <a:p>
            <a:pPr algn="ctr"/>
            <a:r>
              <a:rPr lang="en-US" sz="3000" b="1" dirty="0">
                <a:latin typeface="Times New Roman" panose="02020603050405020304" pitchFamily="18" charset="0"/>
                <a:cs typeface="Times New Roman" panose="02020603050405020304" pitchFamily="18" charset="0"/>
              </a:rPr>
              <a:t>Dynamic comparator  </a:t>
            </a:r>
            <a:endParaRPr lang="en-IN" sz="3000" b="1"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6F83B68D-7D67-2B18-A19B-14878907630A}"/>
              </a:ext>
            </a:extLst>
          </p:cNvPr>
          <p:cNvPicPr>
            <a:picLocks noChangeAspect="1"/>
          </p:cNvPicPr>
          <p:nvPr/>
        </p:nvPicPr>
        <p:blipFill>
          <a:blip r:embed="rId2"/>
          <a:stretch>
            <a:fillRect/>
          </a:stretch>
        </p:blipFill>
        <p:spPr>
          <a:xfrm>
            <a:off x="3281647" y="1196671"/>
            <a:ext cx="5912073" cy="5549123"/>
          </a:xfrm>
          <a:prstGeom prst="rect">
            <a:avLst/>
          </a:prstGeom>
        </p:spPr>
      </p:pic>
    </p:spTree>
    <p:extLst>
      <p:ext uri="{BB962C8B-B14F-4D97-AF65-F5344CB8AC3E}">
        <p14:creationId xmlns:p14="http://schemas.microsoft.com/office/powerpoint/2010/main" val="213061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87F4E-A04F-11F5-F3F1-201822F94EA0}"/>
              </a:ext>
            </a:extLst>
          </p:cNvPr>
          <p:cNvSpPr>
            <a:spLocks noGrp="1"/>
          </p:cNvSpPr>
          <p:nvPr>
            <p:ph type="title"/>
          </p:nvPr>
        </p:nvSpPr>
        <p:spPr>
          <a:xfrm>
            <a:off x="1517650" y="248427"/>
            <a:ext cx="9156700" cy="765175"/>
          </a:xfrm>
        </p:spPr>
        <p:txBody>
          <a:bodyPr>
            <a:normAutofit/>
          </a:bodyPr>
          <a:lstStyle/>
          <a:p>
            <a:pPr algn="ctr"/>
            <a:r>
              <a:rPr lang="en-IN" sz="3000" b="1" dirty="0">
                <a:latin typeface="Times New Roman" panose="02020603050405020304" pitchFamily="18" charset="0"/>
                <a:cs typeface="Times New Roman" panose="02020603050405020304" pitchFamily="18" charset="0"/>
              </a:rPr>
              <a:t>Dynamic Comparator schematic</a:t>
            </a:r>
          </a:p>
        </p:txBody>
      </p:sp>
      <p:pic>
        <p:nvPicPr>
          <p:cNvPr id="4" name="Picture 3" descr="A black and white image of a diagram&#10;&#10;Description automatically generated">
            <a:extLst>
              <a:ext uri="{FF2B5EF4-FFF2-40B4-BE49-F238E27FC236}">
                <a16:creationId xmlns:a16="http://schemas.microsoft.com/office/drawing/2014/main" id="{42F1116E-EF69-434C-A6ED-69DA6ACF3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623"/>
            <a:ext cx="12192000" cy="5568950"/>
          </a:xfrm>
          <a:prstGeom prst="rect">
            <a:avLst/>
          </a:prstGeom>
        </p:spPr>
      </p:pic>
    </p:spTree>
    <p:extLst>
      <p:ext uri="{BB962C8B-B14F-4D97-AF65-F5344CB8AC3E}">
        <p14:creationId xmlns:p14="http://schemas.microsoft.com/office/powerpoint/2010/main" val="1108162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E0D78-0AEA-2D75-08F2-B3077B733CD7}"/>
              </a:ext>
            </a:extLst>
          </p:cNvPr>
          <p:cNvSpPr>
            <a:spLocks noGrp="1"/>
          </p:cNvSpPr>
          <p:nvPr>
            <p:ph type="title"/>
          </p:nvPr>
        </p:nvSpPr>
        <p:spPr>
          <a:xfrm>
            <a:off x="1633186" y="303757"/>
            <a:ext cx="8925628" cy="813162"/>
          </a:xfrm>
        </p:spPr>
        <p:txBody>
          <a:bodyPr>
            <a:normAutofit/>
          </a:bodyPr>
          <a:lstStyle/>
          <a:p>
            <a:pPr algn="ctr"/>
            <a:r>
              <a:rPr lang="en-IN" sz="3000" b="1" dirty="0">
                <a:latin typeface="Times New Roman" panose="02020603050405020304" pitchFamily="18" charset="0"/>
                <a:cs typeface="Times New Roman" panose="02020603050405020304" pitchFamily="18" charset="0"/>
              </a:rPr>
              <a:t>SAR Logic Block</a:t>
            </a:r>
          </a:p>
        </p:txBody>
      </p:sp>
      <p:pic>
        <p:nvPicPr>
          <p:cNvPr id="5" name="Content Placeholder 4">
            <a:extLst>
              <a:ext uri="{FF2B5EF4-FFF2-40B4-BE49-F238E27FC236}">
                <a16:creationId xmlns:a16="http://schemas.microsoft.com/office/drawing/2014/main" id="{99136B60-141D-0296-6383-D6FDBFAF32C9}"/>
              </a:ext>
            </a:extLst>
          </p:cNvPr>
          <p:cNvPicPr>
            <a:picLocks noGrp="1" noChangeAspect="1"/>
          </p:cNvPicPr>
          <p:nvPr>
            <p:ph idx="1"/>
          </p:nvPr>
        </p:nvPicPr>
        <p:blipFill>
          <a:blip r:embed="rId2"/>
          <a:stretch>
            <a:fillRect/>
          </a:stretch>
        </p:blipFill>
        <p:spPr>
          <a:xfrm>
            <a:off x="1987812" y="1180853"/>
            <a:ext cx="8794744" cy="5587760"/>
          </a:xfrm>
        </p:spPr>
      </p:pic>
    </p:spTree>
    <p:extLst>
      <p:ext uri="{BB962C8B-B14F-4D97-AF65-F5344CB8AC3E}">
        <p14:creationId xmlns:p14="http://schemas.microsoft.com/office/powerpoint/2010/main" val="34688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C9C10-27E9-B26E-806B-56372CA2F0C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000" b="1" kern="1200" dirty="0">
                <a:solidFill>
                  <a:schemeClr val="bg1"/>
                </a:solidFill>
                <a:latin typeface="Times New Roman" panose="02020603050405020304" pitchFamily="18" charset="0"/>
                <a:cs typeface="Times New Roman" panose="02020603050405020304" pitchFamily="18" charset="0"/>
              </a:rPr>
              <a:t>Block we designed</a:t>
            </a:r>
          </a:p>
        </p:txBody>
      </p:sp>
      <p:pic>
        <p:nvPicPr>
          <p:cNvPr id="11" name="Content Placeholder 10">
            <a:extLst>
              <a:ext uri="{FF2B5EF4-FFF2-40B4-BE49-F238E27FC236}">
                <a16:creationId xmlns:a16="http://schemas.microsoft.com/office/drawing/2014/main" id="{314A92C7-BC6D-5028-C5F2-11D8580CF6C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8658" y="2140299"/>
            <a:ext cx="12034684" cy="4210096"/>
          </a:xfrm>
          <a:prstGeom prst="rect">
            <a:avLst/>
          </a:prstGeom>
        </p:spPr>
      </p:pic>
    </p:spTree>
    <p:extLst>
      <p:ext uri="{BB962C8B-B14F-4D97-AF65-F5344CB8AC3E}">
        <p14:creationId xmlns:p14="http://schemas.microsoft.com/office/powerpoint/2010/main" val="1207077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BE2C2-A8EF-3E4C-BDE4-CE78102C216A}"/>
              </a:ext>
            </a:extLst>
          </p:cNvPr>
          <p:cNvSpPr>
            <a:spLocks noGrp="1"/>
          </p:cNvSpPr>
          <p:nvPr>
            <p:ph type="title"/>
          </p:nvPr>
        </p:nvSpPr>
        <p:spPr>
          <a:xfrm>
            <a:off x="838200" y="85725"/>
            <a:ext cx="10515600" cy="1325563"/>
          </a:xfrm>
        </p:spPr>
        <p:txBody>
          <a:bodyPr>
            <a:normAutofit/>
          </a:bodyPr>
          <a:lstStyle/>
          <a:p>
            <a:pPr algn="ctr"/>
            <a:r>
              <a:rPr lang="en-IN" sz="3000" b="1" dirty="0">
                <a:latin typeface="Times New Roman" panose="02020603050405020304" pitchFamily="18" charset="0"/>
                <a:cs typeface="Times New Roman" panose="02020603050405020304" pitchFamily="18" charset="0"/>
              </a:rPr>
              <a:t>D-Flipflop used in the design</a:t>
            </a:r>
          </a:p>
        </p:txBody>
      </p:sp>
      <p:pic>
        <p:nvPicPr>
          <p:cNvPr id="5" name="Content Placeholder 4">
            <a:extLst>
              <a:ext uri="{FF2B5EF4-FFF2-40B4-BE49-F238E27FC236}">
                <a16:creationId xmlns:a16="http://schemas.microsoft.com/office/drawing/2014/main" id="{64D16FBB-ACD3-EF4C-3967-00C17AB6A539}"/>
              </a:ext>
            </a:extLst>
          </p:cNvPr>
          <p:cNvPicPr>
            <a:picLocks noGrp="1" noChangeAspect="1"/>
          </p:cNvPicPr>
          <p:nvPr>
            <p:ph idx="1"/>
          </p:nvPr>
        </p:nvPicPr>
        <p:blipFill>
          <a:blip r:embed="rId2"/>
          <a:stretch>
            <a:fillRect/>
          </a:stretch>
        </p:blipFill>
        <p:spPr>
          <a:xfrm>
            <a:off x="1626628" y="2151599"/>
            <a:ext cx="9151257" cy="4211101"/>
          </a:xfrm>
        </p:spPr>
      </p:pic>
    </p:spTree>
    <p:extLst>
      <p:ext uri="{BB962C8B-B14F-4D97-AF65-F5344CB8AC3E}">
        <p14:creationId xmlns:p14="http://schemas.microsoft.com/office/powerpoint/2010/main" val="3152465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451A-3E28-2C85-0515-54B8612E6968}"/>
              </a:ext>
            </a:extLst>
          </p:cNvPr>
          <p:cNvSpPr>
            <a:spLocks noGrp="1"/>
          </p:cNvSpPr>
          <p:nvPr>
            <p:ph type="title"/>
          </p:nvPr>
        </p:nvSpPr>
        <p:spPr>
          <a:xfrm>
            <a:off x="1784349" y="581025"/>
            <a:ext cx="8623300" cy="727075"/>
          </a:xfrm>
        </p:spPr>
        <p:txBody>
          <a:bodyPr>
            <a:normAutofit/>
          </a:bodyPr>
          <a:lstStyle/>
          <a:p>
            <a:pPr algn="ctr"/>
            <a:r>
              <a:rPr lang="en-IN" sz="3000" b="1" dirty="0">
                <a:latin typeface="Times New Roman" panose="02020603050405020304" pitchFamily="18" charset="0"/>
                <a:cs typeface="Times New Roman" panose="02020603050405020304" pitchFamily="18" charset="0"/>
              </a:rPr>
              <a:t>D-Flipflop</a:t>
            </a:r>
          </a:p>
        </p:txBody>
      </p:sp>
      <p:pic>
        <p:nvPicPr>
          <p:cNvPr id="5" name="Content Placeholder 4">
            <a:extLst>
              <a:ext uri="{FF2B5EF4-FFF2-40B4-BE49-F238E27FC236}">
                <a16:creationId xmlns:a16="http://schemas.microsoft.com/office/drawing/2014/main" id="{1C066C43-101D-369B-653D-BADF57AAE22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8739" y="1433080"/>
            <a:ext cx="12114521" cy="5088370"/>
          </a:xfrm>
        </p:spPr>
      </p:pic>
    </p:spTree>
    <p:extLst>
      <p:ext uri="{BB962C8B-B14F-4D97-AF65-F5344CB8AC3E}">
        <p14:creationId xmlns:p14="http://schemas.microsoft.com/office/powerpoint/2010/main" val="3470320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C509E-EA31-4A5F-6F75-ACC7607647FC}"/>
              </a:ext>
            </a:extLst>
          </p:cNvPr>
          <p:cNvSpPr>
            <a:spLocks noGrp="1"/>
          </p:cNvSpPr>
          <p:nvPr>
            <p:ph type="title"/>
          </p:nvPr>
        </p:nvSpPr>
        <p:spPr>
          <a:xfrm>
            <a:off x="928935" y="239314"/>
            <a:ext cx="10175631" cy="1111843"/>
          </a:xfrm>
        </p:spPr>
        <p:txBody>
          <a:bodyPr anchor="ctr">
            <a:normAutofit/>
          </a:bodyPr>
          <a:lstStyle/>
          <a:p>
            <a:pPr algn="ctr"/>
            <a:r>
              <a:rPr lang="en-IN" sz="3000" b="1" dirty="0">
                <a:latin typeface="Times New Roman" panose="02020603050405020304" pitchFamily="18" charset="0"/>
                <a:cs typeface="Times New Roman" panose="02020603050405020304" pitchFamily="18" charset="0"/>
              </a:rPr>
              <a:t>DAC</a:t>
            </a:r>
          </a:p>
        </p:txBody>
      </p:sp>
      <p:pic>
        <p:nvPicPr>
          <p:cNvPr id="1026" name="Picture 2" descr="5. Binary-weighted capacitor array DAC [8] | Download Scientific Diagram">
            <a:extLst>
              <a:ext uri="{FF2B5EF4-FFF2-40B4-BE49-F238E27FC236}">
                <a16:creationId xmlns:a16="http://schemas.microsoft.com/office/drawing/2014/main" id="{0B5CD43D-5D71-B66E-128C-13FC16F56B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59254" y="1590470"/>
            <a:ext cx="7743595" cy="4882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32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F86A9-20E1-3564-1E97-CABAB026FB48}"/>
              </a:ext>
            </a:extLst>
          </p:cNvPr>
          <p:cNvSpPr>
            <a:spLocks noGrp="1"/>
          </p:cNvSpPr>
          <p:nvPr>
            <p:ph type="title"/>
          </p:nvPr>
        </p:nvSpPr>
        <p:spPr>
          <a:xfrm>
            <a:off x="1565275" y="358775"/>
            <a:ext cx="9061450" cy="682625"/>
          </a:xfrm>
        </p:spPr>
        <p:txBody>
          <a:bodyPr>
            <a:normAutofit/>
          </a:bodyPr>
          <a:lstStyle/>
          <a:p>
            <a:pPr algn="ctr"/>
            <a:r>
              <a:rPr lang="en-US" sz="3000" b="1" dirty="0">
                <a:latin typeface="Times New Roman" panose="02020603050405020304" pitchFamily="18" charset="0"/>
                <a:cs typeface="Times New Roman" panose="02020603050405020304" pitchFamily="18" charset="0"/>
              </a:rPr>
              <a:t>DAC</a:t>
            </a:r>
            <a:endParaRPr lang="en-IN" sz="3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4AB89DE-C512-1270-F5F1-23C0F6D06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78600"/>
            <a:ext cx="9984093" cy="5444450"/>
          </a:xfrm>
          <a:prstGeom prst="rect">
            <a:avLst/>
          </a:prstGeom>
        </p:spPr>
      </p:pic>
    </p:spTree>
    <p:extLst>
      <p:ext uri="{BB962C8B-B14F-4D97-AF65-F5344CB8AC3E}">
        <p14:creationId xmlns:p14="http://schemas.microsoft.com/office/powerpoint/2010/main" val="282026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A6B59-B116-94BA-8591-6FE848C0BE14}"/>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SAR architecture:</a:t>
            </a:r>
            <a:endParaRPr lang="en-IN" sz="3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193DF87-B01C-F033-B112-6AFA08778E5C}"/>
              </a:ext>
            </a:extLst>
          </p:cNvPr>
          <p:cNvPicPr>
            <a:picLocks noChangeAspect="1"/>
          </p:cNvPicPr>
          <p:nvPr/>
        </p:nvPicPr>
        <p:blipFill>
          <a:blip r:embed="rId2"/>
          <a:stretch>
            <a:fillRect/>
          </a:stretch>
        </p:blipFill>
        <p:spPr>
          <a:xfrm>
            <a:off x="1420238" y="2218762"/>
            <a:ext cx="9539591" cy="3521759"/>
          </a:xfrm>
          <a:prstGeom prst="rect">
            <a:avLst/>
          </a:prstGeom>
        </p:spPr>
      </p:pic>
      <p:sp>
        <p:nvSpPr>
          <p:cNvPr id="7" name="Rectangle 6">
            <a:extLst>
              <a:ext uri="{FF2B5EF4-FFF2-40B4-BE49-F238E27FC236}">
                <a16:creationId xmlns:a16="http://schemas.microsoft.com/office/drawing/2014/main" id="{0A969F86-3D7D-4010-9726-290A81B25837}"/>
              </a:ext>
            </a:extLst>
          </p:cNvPr>
          <p:cNvSpPr/>
          <p:nvPr/>
        </p:nvSpPr>
        <p:spPr>
          <a:xfrm>
            <a:off x="1475961" y="3215309"/>
            <a:ext cx="1605169" cy="61622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267913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1491FA-7064-C883-BF90-9A408482101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30000"/>
                    </a14:imgEffect>
                  </a14:imgLayer>
                </a14:imgProps>
              </a:ext>
              <a:ext uri="{28A0092B-C50C-407E-A947-70E740481C1C}">
                <a14:useLocalDpi xmlns:a14="http://schemas.microsoft.com/office/drawing/2010/main" val="0"/>
              </a:ext>
            </a:extLst>
          </a:blip>
          <a:srcRect/>
          <a:stretch/>
        </p:blipFill>
        <p:spPr>
          <a:xfrm>
            <a:off x="0" y="0"/>
            <a:ext cx="12192000" cy="6858000"/>
          </a:xfr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C415416B-59BA-25EB-C396-0DF5E684C1C7}"/>
                  </a:ext>
                </a:extLst>
              </p14:cNvPr>
              <p14:cNvContentPartPr/>
              <p14:nvPr/>
            </p14:nvContentPartPr>
            <p14:xfrm>
              <a:off x="1327110" y="1854030"/>
              <a:ext cx="360" cy="360"/>
            </p14:xfrm>
          </p:contentPart>
        </mc:Choice>
        <mc:Fallback>
          <p:pic>
            <p:nvPicPr>
              <p:cNvPr id="9" name="Ink 8">
                <a:extLst>
                  <a:ext uri="{FF2B5EF4-FFF2-40B4-BE49-F238E27FC236}">
                    <a16:creationId xmlns:a16="http://schemas.microsoft.com/office/drawing/2014/main" id="{C415416B-59BA-25EB-C396-0DF5E684C1C7}"/>
                  </a:ext>
                </a:extLst>
              </p:cNvPr>
              <p:cNvPicPr/>
              <p:nvPr/>
            </p:nvPicPr>
            <p:blipFill>
              <a:blip r:embed="rId5"/>
              <a:stretch>
                <a:fillRect/>
              </a:stretch>
            </p:blipFill>
            <p:spPr>
              <a:xfrm>
                <a:off x="1320990" y="1847910"/>
                <a:ext cx="12600" cy="12600"/>
              </a:xfrm>
              <a:prstGeom prst="rect">
                <a:avLst/>
              </a:prstGeom>
            </p:spPr>
          </p:pic>
        </mc:Fallback>
      </mc:AlternateContent>
      <p:sp>
        <p:nvSpPr>
          <p:cNvPr id="13" name="Flowchart: Connector 12">
            <a:extLst>
              <a:ext uri="{FF2B5EF4-FFF2-40B4-BE49-F238E27FC236}">
                <a16:creationId xmlns:a16="http://schemas.microsoft.com/office/drawing/2014/main" id="{6709BA7E-2F8B-3881-E7B2-3C3CEE475392}"/>
              </a:ext>
            </a:extLst>
          </p:cNvPr>
          <p:cNvSpPr/>
          <p:nvPr/>
        </p:nvSpPr>
        <p:spPr>
          <a:xfrm>
            <a:off x="-2034941" y="-2324111"/>
            <a:ext cx="4572000" cy="4743450"/>
          </a:xfrm>
          <a:prstGeom prst="flowChartConnector">
            <a:avLst/>
          </a:prstGeom>
          <a:solidFill>
            <a:schemeClr val="dk1">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500" dirty="0">
                <a:latin typeface="Times New Roman" panose="02020603050405020304" pitchFamily="18" charset="0"/>
                <a:cs typeface="Times New Roman" panose="02020603050405020304" pitchFamily="18" charset="0"/>
              </a:rPr>
              <a:t>              </a:t>
            </a:r>
          </a:p>
          <a:p>
            <a:pPr algn="ctr"/>
            <a:r>
              <a:rPr lang="en-US" sz="2500" dirty="0">
                <a:latin typeface="Times New Roman" panose="02020603050405020304" pitchFamily="18" charset="0"/>
                <a:cs typeface="Times New Roman" panose="02020603050405020304" pitchFamily="18" charset="0"/>
              </a:rPr>
              <a:t>              </a:t>
            </a:r>
          </a:p>
          <a:p>
            <a:pPr algn="ctr"/>
            <a:r>
              <a:rPr lang="en-US" sz="2500" dirty="0">
                <a:latin typeface="Times New Roman" panose="02020603050405020304" pitchFamily="18" charset="0"/>
                <a:cs typeface="Times New Roman" panose="02020603050405020304" pitchFamily="18" charset="0"/>
              </a:rPr>
              <a:t>                   </a:t>
            </a:r>
          </a:p>
          <a:p>
            <a:pPr algn="ctr"/>
            <a:r>
              <a:rPr lang="en-US" sz="2500" dirty="0">
                <a:latin typeface="Times New Roman" panose="02020603050405020304" pitchFamily="18" charset="0"/>
                <a:cs typeface="Times New Roman" panose="02020603050405020304" pitchFamily="18" charset="0"/>
              </a:rPr>
              <a:t>                     </a:t>
            </a:r>
          </a:p>
          <a:p>
            <a:pPr algn="ctr"/>
            <a:r>
              <a:rPr lang="en-US" sz="2500" dirty="0">
                <a:latin typeface="Times New Roman" panose="02020603050405020304" pitchFamily="18" charset="0"/>
                <a:cs typeface="Times New Roman" panose="02020603050405020304" pitchFamily="18" charset="0"/>
              </a:rPr>
              <a:t>                 </a:t>
            </a:r>
          </a:p>
          <a:p>
            <a:pPr algn="ctr"/>
            <a:r>
              <a:rPr lang="en-US" sz="2500" dirty="0">
                <a:latin typeface="Times New Roman" panose="02020603050405020304" pitchFamily="18" charset="0"/>
                <a:cs typeface="Times New Roman" panose="02020603050405020304" pitchFamily="18" charset="0"/>
              </a:rPr>
              <a:t>                   Schematic</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7271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41AD-0E0D-F504-484A-CC907472AA1D}"/>
              </a:ext>
            </a:extLst>
          </p:cNvPr>
          <p:cNvSpPr>
            <a:spLocks noGrp="1"/>
          </p:cNvSpPr>
          <p:nvPr>
            <p:ph type="title"/>
          </p:nvPr>
        </p:nvSpPr>
        <p:spPr/>
        <p:txBody>
          <a:bodyPr>
            <a:normAutofit/>
          </a:bodyPr>
          <a:lstStyle/>
          <a:p>
            <a:r>
              <a:rPr lang="en-IN" sz="3000" b="1" dirty="0">
                <a:latin typeface="Times New Roman" panose="02020603050405020304" pitchFamily="18" charset="0"/>
                <a:cs typeface="Times New Roman" panose="02020603050405020304" pitchFamily="18" charset="0"/>
              </a:rPr>
              <a:t>Challenges Faced:</a:t>
            </a:r>
          </a:p>
        </p:txBody>
      </p:sp>
      <p:sp>
        <p:nvSpPr>
          <p:cNvPr id="3" name="Content Placeholder 2">
            <a:extLst>
              <a:ext uri="{FF2B5EF4-FFF2-40B4-BE49-F238E27FC236}">
                <a16:creationId xmlns:a16="http://schemas.microsoft.com/office/drawing/2014/main" id="{880D1046-63A8-DA87-A3EA-38763FF7C98F}"/>
              </a:ext>
            </a:extLst>
          </p:cNvPr>
          <p:cNvSpPr>
            <a:spLocks noGrp="1"/>
          </p:cNvSpPr>
          <p:nvPr>
            <p:ph idx="1"/>
          </p:nvPr>
        </p:nvSpPr>
        <p:spPr/>
        <p:txBody>
          <a:bodyPr/>
          <a:lstStyle/>
          <a:p>
            <a:pPr algn="just"/>
            <a:r>
              <a:rPr lang="en-IN" sz="2500" dirty="0">
                <a:latin typeface="Times New Roman" panose="02020603050405020304" pitchFamily="18" charset="0"/>
                <a:cs typeface="Times New Roman" panose="02020603050405020304" pitchFamily="18" charset="0"/>
              </a:rPr>
              <a:t>Transition of output at exact positive edge of clock.</a:t>
            </a:r>
          </a:p>
          <a:p>
            <a:pPr algn="just"/>
            <a:r>
              <a:rPr lang="en-IN" sz="2500" dirty="0">
                <a:latin typeface="Times New Roman" panose="02020603050405020304" pitchFamily="18" charset="0"/>
                <a:cs typeface="Times New Roman" panose="02020603050405020304" pitchFamily="18" charset="0"/>
              </a:rPr>
              <a:t>Pre-charge of capacitors before 1</a:t>
            </a:r>
            <a:r>
              <a:rPr lang="en-IN" sz="2500" baseline="30000" dirty="0">
                <a:latin typeface="Times New Roman" panose="02020603050405020304" pitchFamily="18" charset="0"/>
                <a:cs typeface="Times New Roman" panose="02020603050405020304" pitchFamily="18" charset="0"/>
              </a:rPr>
              <a:t>st</a:t>
            </a:r>
            <a:r>
              <a:rPr lang="en-IN" sz="2500" dirty="0">
                <a:latin typeface="Times New Roman" panose="02020603050405020304" pitchFamily="18" charset="0"/>
                <a:cs typeface="Times New Roman" panose="02020603050405020304" pitchFamily="18" charset="0"/>
              </a:rPr>
              <a:t> positive edge of clock.</a:t>
            </a:r>
          </a:p>
          <a:p>
            <a:pPr algn="just"/>
            <a:r>
              <a:rPr lang="en-IN" sz="2500" dirty="0">
                <a:latin typeface="Times New Roman" panose="02020603050405020304" pitchFamily="18" charset="0"/>
                <a:cs typeface="Times New Roman" panose="02020603050405020304" pitchFamily="18" charset="0"/>
              </a:rPr>
              <a:t>Circuit complexity increased after using back gate capacitor.</a:t>
            </a:r>
          </a:p>
          <a:p>
            <a:pPr algn="just"/>
            <a:r>
              <a:rPr lang="en-IN" sz="2500" dirty="0">
                <a:latin typeface="Times New Roman" panose="02020603050405020304" pitchFamily="18" charset="0"/>
                <a:cs typeface="Times New Roman" panose="02020603050405020304" pitchFamily="18" charset="0"/>
              </a:rPr>
              <a:t>Need for different clocks delays.</a:t>
            </a:r>
          </a:p>
          <a:p>
            <a:pPr algn="just"/>
            <a:endParaRPr lang="en-IN" dirty="0"/>
          </a:p>
          <a:p>
            <a:endParaRPr lang="en-IN" dirty="0"/>
          </a:p>
        </p:txBody>
      </p:sp>
    </p:spTree>
    <p:extLst>
      <p:ext uri="{BB962C8B-B14F-4D97-AF65-F5344CB8AC3E}">
        <p14:creationId xmlns:p14="http://schemas.microsoft.com/office/powerpoint/2010/main" val="887176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010B-7D18-891C-E2D1-485498879A64}"/>
              </a:ext>
            </a:extLst>
          </p:cNvPr>
          <p:cNvSpPr>
            <a:spLocks noGrp="1"/>
          </p:cNvSpPr>
          <p:nvPr>
            <p:ph type="title"/>
          </p:nvPr>
        </p:nvSpPr>
        <p:spPr/>
        <p:txBody>
          <a:bodyPr>
            <a:normAutofit/>
          </a:bodyPr>
          <a:lstStyle/>
          <a:p>
            <a:r>
              <a:rPr lang="en-IN" sz="3000" b="1" dirty="0">
                <a:latin typeface="Times New Roman" panose="02020603050405020304" pitchFamily="18" charset="0"/>
                <a:cs typeface="Times New Roman" panose="02020603050405020304" pitchFamily="18" charset="0"/>
              </a:rPr>
              <a:t>Resolutions :</a:t>
            </a:r>
          </a:p>
        </p:txBody>
      </p:sp>
      <p:sp>
        <p:nvSpPr>
          <p:cNvPr id="3" name="Content Placeholder 2">
            <a:extLst>
              <a:ext uri="{FF2B5EF4-FFF2-40B4-BE49-F238E27FC236}">
                <a16:creationId xmlns:a16="http://schemas.microsoft.com/office/drawing/2014/main" id="{EB6E9087-8038-05FD-50D6-D11E901FEDC2}"/>
              </a:ext>
            </a:extLst>
          </p:cNvPr>
          <p:cNvSpPr>
            <a:spLocks noGrp="1"/>
          </p:cNvSpPr>
          <p:nvPr>
            <p:ph idx="1"/>
          </p:nvPr>
        </p:nvSpPr>
        <p:spPr/>
        <p:txBody>
          <a:bodyPr>
            <a:normAutofit/>
          </a:bodyPr>
          <a:lstStyle/>
          <a:p>
            <a:pPr algn="just"/>
            <a:r>
              <a:rPr lang="en-IN" sz="2500" dirty="0">
                <a:latin typeface="Times New Roman" panose="02020603050405020304" pitchFamily="18" charset="0"/>
                <a:cs typeface="Times New Roman" panose="02020603050405020304" pitchFamily="18" charset="0"/>
              </a:rPr>
              <a:t>Used dynamic comparator instead of two stage op-amp to control when to take output.</a:t>
            </a:r>
          </a:p>
          <a:p>
            <a:pPr algn="just"/>
            <a:r>
              <a:rPr lang="en-IN" sz="2500" dirty="0">
                <a:latin typeface="Times New Roman" panose="02020603050405020304" pitchFamily="18" charset="0"/>
                <a:cs typeface="Times New Roman" panose="02020603050405020304" pitchFamily="18" charset="0"/>
              </a:rPr>
              <a:t>Used reset signal to discharge the capacitor to ground before start of operation.</a:t>
            </a:r>
          </a:p>
          <a:p>
            <a:pPr algn="just"/>
            <a:r>
              <a:rPr lang="en-IN" sz="2500" dirty="0">
                <a:latin typeface="Times New Roman" panose="02020603050405020304" pitchFamily="18" charset="0"/>
                <a:cs typeface="Times New Roman" panose="02020603050405020304" pitchFamily="18" charset="0"/>
              </a:rPr>
              <a:t>Replaced back gate capacitor type DAC by keeping a customized DAC block.</a:t>
            </a:r>
          </a:p>
          <a:p>
            <a:pPr algn="just"/>
            <a:r>
              <a:rPr lang="en-IN" sz="2500" dirty="0">
                <a:latin typeface="Times New Roman" panose="02020603050405020304" pitchFamily="18" charset="0"/>
                <a:cs typeface="Times New Roman" panose="02020603050405020304" pitchFamily="18" charset="0"/>
              </a:rPr>
              <a:t>Required clock delays were given to different components.</a:t>
            </a:r>
          </a:p>
        </p:txBody>
      </p:sp>
    </p:spTree>
    <p:extLst>
      <p:ext uri="{BB962C8B-B14F-4D97-AF65-F5344CB8AC3E}">
        <p14:creationId xmlns:p14="http://schemas.microsoft.com/office/powerpoint/2010/main" val="681512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B51A0-6855-7231-7D45-E715672909CD}"/>
              </a:ext>
            </a:extLst>
          </p:cNvPr>
          <p:cNvSpPr>
            <a:spLocks noGrp="1"/>
          </p:cNvSpPr>
          <p:nvPr>
            <p:ph type="title"/>
          </p:nvPr>
        </p:nvSpPr>
        <p:spPr/>
        <p:txBody>
          <a:bodyPr>
            <a:normAutofit/>
          </a:bodyPr>
          <a:lstStyle/>
          <a:p>
            <a:r>
              <a:rPr lang="en-IN" sz="3000" b="1" dirty="0">
                <a:latin typeface="Times New Roman" panose="02020603050405020304" pitchFamily="18" charset="0"/>
                <a:cs typeface="Times New Roman" panose="02020603050405020304" pitchFamily="18" charset="0"/>
              </a:rPr>
              <a:t>Final Results:</a:t>
            </a:r>
          </a:p>
        </p:txBody>
      </p:sp>
      <p:sp>
        <p:nvSpPr>
          <p:cNvPr id="3" name="Content Placeholder 2">
            <a:extLst>
              <a:ext uri="{FF2B5EF4-FFF2-40B4-BE49-F238E27FC236}">
                <a16:creationId xmlns:a16="http://schemas.microsoft.com/office/drawing/2014/main" id="{4010D181-5C17-BEB7-E392-712BDA81DA6B}"/>
              </a:ext>
            </a:extLst>
          </p:cNvPr>
          <p:cNvSpPr>
            <a:spLocks noGrp="1"/>
          </p:cNvSpPr>
          <p:nvPr>
            <p:ph idx="1"/>
          </p:nvPr>
        </p:nvSpPr>
        <p:spPr>
          <a:xfrm>
            <a:off x="838200" y="1825625"/>
            <a:ext cx="10515600" cy="2534340"/>
          </a:xfrm>
        </p:spPr>
        <p:txBody>
          <a:bodyPr/>
          <a:lstStyle/>
          <a:p>
            <a:r>
              <a:rPr lang="en-IN" sz="2500" dirty="0">
                <a:latin typeface="Times New Roman" panose="02020603050405020304" pitchFamily="18" charset="0"/>
                <a:cs typeface="Times New Roman" panose="02020603050405020304" pitchFamily="18" charset="0"/>
              </a:rPr>
              <a:t>Speed </a:t>
            </a:r>
            <a:r>
              <a:rPr lang="en-IN" sz="2500" b="1" dirty="0">
                <a:latin typeface="Times New Roman" panose="02020603050405020304" pitchFamily="18" charset="0"/>
                <a:cs typeface="Times New Roman" panose="02020603050405020304" pitchFamily="18" charset="0"/>
              </a:rPr>
              <a:t>0.1MHz</a:t>
            </a:r>
          </a:p>
          <a:p>
            <a:r>
              <a:rPr lang="en-IN" sz="2500" dirty="0">
                <a:latin typeface="Times New Roman" panose="02020603050405020304" pitchFamily="18" charset="0"/>
                <a:cs typeface="Times New Roman" panose="02020603050405020304" pitchFamily="18" charset="0"/>
              </a:rPr>
              <a:t>Power Consumption </a:t>
            </a:r>
            <a:r>
              <a:rPr lang="en-IN" sz="2500" b="1" dirty="0">
                <a:latin typeface="Times New Roman" panose="02020603050405020304" pitchFamily="18" charset="0"/>
                <a:cs typeface="Times New Roman" panose="02020603050405020304" pitchFamily="18" charset="0"/>
              </a:rPr>
              <a:t>123.8 </a:t>
            </a:r>
            <a:r>
              <a:rPr lang="en-IN" sz="2500" b="1" dirty="0" err="1">
                <a:latin typeface="Times New Roman" panose="02020603050405020304" pitchFamily="18" charset="0"/>
                <a:cs typeface="Times New Roman" panose="02020603050405020304" pitchFamily="18" charset="0"/>
              </a:rPr>
              <a:t>uW</a:t>
            </a:r>
            <a:endParaRPr lang="en-IN" sz="2500" b="1" dirty="0">
              <a:latin typeface="Times New Roman" panose="02020603050405020304" pitchFamily="18" charset="0"/>
              <a:cs typeface="Times New Roman" panose="02020603050405020304" pitchFamily="18" charset="0"/>
            </a:endParaRPr>
          </a:p>
          <a:p>
            <a:r>
              <a:rPr lang="en-IN" sz="2500" dirty="0">
                <a:latin typeface="Times New Roman" panose="02020603050405020304" pitchFamily="18" charset="0"/>
                <a:cs typeface="Times New Roman" panose="02020603050405020304" pitchFamily="18" charset="0"/>
              </a:rPr>
              <a:t>Throughput </a:t>
            </a:r>
            <a:r>
              <a:rPr lang="en-IN" sz="2500" b="1" dirty="0">
                <a:latin typeface="Times New Roman" panose="02020603050405020304" pitchFamily="18" charset="0"/>
                <a:cs typeface="Times New Roman" panose="02020603050405020304" pitchFamily="18" charset="0"/>
              </a:rPr>
              <a:t>1bit/1u sec</a:t>
            </a:r>
          </a:p>
          <a:p>
            <a:r>
              <a:rPr lang="en-IN" sz="2500" dirty="0">
                <a:latin typeface="Times New Roman" panose="02020603050405020304" pitchFamily="18" charset="0"/>
                <a:cs typeface="Times New Roman" panose="02020603050405020304" pitchFamily="18" charset="0"/>
              </a:rPr>
              <a:t>Latency </a:t>
            </a:r>
            <a:r>
              <a:rPr lang="en-IN" sz="2500" b="1" dirty="0">
                <a:latin typeface="Times New Roman" panose="02020603050405020304" pitchFamily="18" charset="0"/>
                <a:cs typeface="Times New Roman" panose="02020603050405020304" pitchFamily="18" charset="0"/>
              </a:rPr>
              <a:t>10 </a:t>
            </a:r>
            <a:r>
              <a:rPr lang="en-IN" sz="2500" dirty="0">
                <a:latin typeface="Times New Roman" panose="02020603050405020304" pitchFamily="18" charset="0"/>
                <a:cs typeface="Times New Roman" panose="02020603050405020304" pitchFamily="18" charset="0"/>
              </a:rPr>
              <a:t>clock pulses</a:t>
            </a:r>
          </a:p>
          <a:p>
            <a:r>
              <a:rPr lang="en-IN" sz="2500" dirty="0">
                <a:latin typeface="Times New Roman" panose="02020603050405020304" pitchFamily="18" charset="0"/>
                <a:cs typeface="Times New Roman" panose="02020603050405020304" pitchFamily="18" charset="0"/>
              </a:rPr>
              <a:t>Error </a:t>
            </a:r>
            <a:r>
              <a:rPr lang="en-IN" sz="2500" b="1" dirty="0">
                <a:latin typeface="Times New Roman" panose="02020603050405020304" pitchFamily="18" charset="0"/>
                <a:cs typeface="Times New Roman" panose="02020603050405020304" pitchFamily="18" charset="0"/>
              </a:rPr>
              <a:t>3-7%</a:t>
            </a:r>
          </a:p>
          <a:p>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13226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26AD-A7D3-267E-13A5-D65FA6E4FDC0}"/>
              </a:ext>
            </a:extLst>
          </p:cNvPr>
          <p:cNvSpPr>
            <a:spLocks noGrp="1"/>
          </p:cNvSpPr>
          <p:nvPr>
            <p:ph type="title"/>
          </p:nvPr>
        </p:nvSpPr>
        <p:spPr/>
        <p:txBody>
          <a:bodyPr>
            <a:normAutofit/>
          </a:bodyPr>
          <a:lstStyle/>
          <a:p>
            <a:r>
              <a:rPr lang="en-IN" sz="3000" b="1" dirty="0">
                <a:latin typeface="Times New Roman" panose="02020603050405020304" pitchFamily="18" charset="0"/>
                <a:cs typeface="Times New Roman" panose="02020603050405020304" pitchFamily="18" charset="0"/>
              </a:rPr>
              <a:t>Average power :</a:t>
            </a:r>
          </a:p>
        </p:txBody>
      </p:sp>
      <p:pic>
        <p:nvPicPr>
          <p:cNvPr id="5" name="Content Placeholder 4">
            <a:extLst>
              <a:ext uri="{FF2B5EF4-FFF2-40B4-BE49-F238E27FC236}">
                <a16:creationId xmlns:a16="http://schemas.microsoft.com/office/drawing/2014/main" id="{DEE897E1-DC0F-B65C-7868-56F618FF4414}"/>
              </a:ext>
            </a:extLst>
          </p:cNvPr>
          <p:cNvPicPr>
            <a:picLocks noGrp="1" noChangeAspect="1"/>
          </p:cNvPicPr>
          <p:nvPr>
            <p:ph idx="1"/>
          </p:nvPr>
        </p:nvPicPr>
        <p:blipFill>
          <a:blip r:embed="rId2"/>
          <a:stretch>
            <a:fillRect/>
          </a:stretch>
        </p:blipFill>
        <p:spPr>
          <a:xfrm>
            <a:off x="1790099" y="2341339"/>
            <a:ext cx="8611802" cy="2476846"/>
          </a:xfrm>
        </p:spPr>
      </p:pic>
    </p:spTree>
    <p:extLst>
      <p:ext uri="{BB962C8B-B14F-4D97-AF65-F5344CB8AC3E}">
        <p14:creationId xmlns:p14="http://schemas.microsoft.com/office/powerpoint/2010/main" val="745969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F908ABF-0FF7-4A53-D830-EDD16E7CBB84}"/>
              </a:ext>
            </a:extLst>
          </p:cNvPr>
          <p:cNvGraphicFramePr>
            <a:graphicFrameLocks noGrp="1"/>
          </p:cNvGraphicFramePr>
          <p:nvPr>
            <p:ph idx="1"/>
            <p:extLst>
              <p:ext uri="{D42A27DB-BD31-4B8C-83A1-F6EECF244321}">
                <p14:modId xmlns:p14="http://schemas.microsoft.com/office/powerpoint/2010/main" val="3462582520"/>
              </p:ext>
            </p:extLst>
          </p:nvPr>
        </p:nvGraphicFramePr>
        <p:xfrm>
          <a:off x="491986" y="1349391"/>
          <a:ext cx="11208028" cy="3827264"/>
        </p:xfrm>
        <a:graphic>
          <a:graphicData uri="http://schemas.openxmlformats.org/drawingml/2006/table">
            <a:tbl>
              <a:tblPr firstRow="1" bandRow="1">
                <a:tableStyleId>{616DA210-FB5B-4158-B5E0-FEB733F419BA}</a:tableStyleId>
              </a:tblPr>
              <a:tblGrid>
                <a:gridCol w="2802007">
                  <a:extLst>
                    <a:ext uri="{9D8B030D-6E8A-4147-A177-3AD203B41FA5}">
                      <a16:colId xmlns:a16="http://schemas.microsoft.com/office/drawing/2014/main" val="652094570"/>
                    </a:ext>
                  </a:extLst>
                </a:gridCol>
                <a:gridCol w="2802007">
                  <a:extLst>
                    <a:ext uri="{9D8B030D-6E8A-4147-A177-3AD203B41FA5}">
                      <a16:colId xmlns:a16="http://schemas.microsoft.com/office/drawing/2014/main" val="3587898194"/>
                    </a:ext>
                  </a:extLst>
                </a:gridCol>
                <a:gridCol w="2802007">
                  <a:extLst>
                    <a:ext uri="{9D8B030D-6E8A-4147-A177-3AD203B41FA5}">
                      <a16:colId xmlns:a16="http://schemas.microsoft.com/office/drawing/2014/main" val="3461210409"/>
                    </a:ext>
                  </a:extLst>
                </a:gridCol>
                <a:gridCol w="2802007">
                  <a:extLst>
                    <a:ext uri="{9D8B030D-6E8A-4147-A177-3AD203B41FA5}">
                      <a16:colId xmlns:a16="http://schemas.microsoft.com/office/drawing/2014/main" val="877843100"/>
                    </a:ext>
                  </a:extLst>
                </a:gridCol>
              </a:tblGrid>
              <a:tr h="1421159">
                <a:tc>
                  <a:txBody>
                    <a:bodyPr/>
                    <a:lstStyle/>
                    <a:p>
                      <a:pPr algn="ctr"/>
                      <a:endParaRPr lang="en-IN" sz="2000" dirty="0">
                        <a:latin typeface="Times New Roman" panose="02020603050405020304" pitchFamily="18" charset="0"/>
                        <a:cs typeface="Times New Roman" panose="02020603050405020304" pitchFamily="18" charset="0"/>
                      </a:endParaRPr>
                    </a:p>
                    <a:p>
                      <a:pPr algn="ctr"/>
                      <a:r>
                        <a:rPr lang="en-IN" sz="2000" dirty="0" err="1">
                          <a:latin typeface="Times New Roman" panose="02020603050405020304" pitchFamily="18" charset="0"/>
                          <a:cs typeface="Times New Roman" panose="02020603050405020304" pitchFamily="18" charset="0"/>
                        </a:rPr>
                        <a:t>S.No</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endParaRPr lang="en-IN" sz="2000" dirty="0">
                        <a:latin typeface="Times New Roman" panose="02020603050405020304" pitchFamily="18" charset="0"/>
                        <a:cs typeface="Times New Roman" panose="02020603050405020304" pitchFamily="18" charset="0"/>
                      </a:endParaRPr>
                    </a:p>
                    <a:p>
                      <a:pPr algn="ctr"/>
                      <a:r>
                        <a:rPr lang="en-IN" sz="2000" dirty="0">
                          <a:latin typeface="Times New Roman" panose="02020603050405020304" pitchFamily="18" charset="0"/>
                          <a:cs typeface="Times New Roman" panose="02020603050405020304" pitchFamily="18" charset="0"/>
                        </a:rPr>
                        <a:t>Practical Analog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/p Voltage (V)</a:t>
                      </a:r>
                    </a:p>
                  </a:txBody>
                  <a:tcPr/>
                </a:tc>
                <a:tc>
                  <a:txBody>
                    <a:bodyPr/>
                    <a:lstStyle/>
                    <a:p>
                      <a:pPr algn="ctr"/>
                      <a:r>
                        <a:rPr lang="en-IN" sz="2000" dirty="0">
                          <a:latin typeface="Times New Roman" panose="02020603050405020304" pitchFamily="18" charset="0"/>
                          <a:cs typeface="Times New Roman" panose="02020603050405020304" pitchFamily="18" charset="0"/>
                        </a:rPr>
                        <a:t>       </a:t>
                      </a:r>
                    </a:p>
                    <a:p>
                      <a:pPr algn="ctr"/>
                      <a:r>
                        <a:rPr lang="en-IN" sz="2000" dirty="0">
                          <a:latin typeface="Times New Roman" panose="02020603050405020304" pitchFamily="18" charset="0"/>
                          <a:cs typeface="Times New Roman" panose="02020603050405020304" pitchFamily="18" charset="0"/>
                        </a:rPr>
                        <a:t> Digital Code </a:t>
                      </a:r>
                    </a:p>
                    <a:p>
                      <a:pPr algn="ctr"/>
                      <a:r>
                        <a:rPr lang="en-IN" sz="2000" dirty="0">
                          <a:latin typeface="Times New Roman" panose="02020603050405020304" pitchFamily="18" charset="0"/>
                          <a:cs typeface="Times New Roman" panose="02020603050405020304" pitchFamily="18" charset="0"/>
                        </a:rPr>
                        <a:t>  Obtained O/P</a:t>
                      </a:r>
                    </a:p>
                  </a:txBody>
                  <a:tcPr/>
                </a:tc>
                <a:tc>
                  <a:txBody>
                    <a:bodyPr/>
                    <a:lstStyle/>
                    <a:p>
                      <a:pPr algn="ctr"/>
                      <a:r>
                        <a:rPr lang="en-IN" sz="2000" dirty="0">
                          <a:latin typeface="Times New Roman" panose="02020603050405020304" pitchFamily="18" charset="0"/>
                          <a:cs typeface="Times New Roman" panose="02020603050405020304" pitchFamily="18" charset="0"/>
                        </a:rPr>
                        <a:t> </a:t>
                      </a:r>
                    </a:p>
                    <a:p>
                      <a:pPr algn="ctr"/>
                      <a:r>
                        <a:rPr lang="en-IN" sz="2000" dirty="0">
                          <a:latin typeface="Times New Roman" panose="02020603050405020304" pitchFamily="18" charset="0"/>
                          <a:cs typeface="Times New Roman" panose="02020603050405020304" pitchFamily="18" charset="0"/>
                        </a:rPr>
                        <a:t>Theoretical </a:t>
                      </a:r>
                    </a:p>
                    <a:p>
                      <a:pPr algn="ctr"/>
                      <a:r>
                        <a:rPr lang="en-IN" sz="2000" dirty="0">
                          <a:latin typeface="Times New Roman" panose="02020603050405020304" pitchFamily="18" charset="0"/>
                          <a:cs typeface="Times New Roman" panose="02020603050405020304" pitchFamily="18" charset="0"/>
                        </a:rPr>
                        <a:t>  Analog Voltage (V)</a:t>
                      </a:r>
                    </a:p>
                  </a:txBody>
                  <a:tcPr/>
                </a:tc>
                <a:extLst>
                  <a:ext uri="{0D108BD9-81ED-4DB2-BD59-A6C34878D82A}">
                    <a16:rowId xmlns:a16="http://schemas.microsoft.com/office/drawing/2014/main" val="1070610897"/>
                  </a:ext>
                </a:extLst>
              </a:tr>
              <a:tr h="481221">
                <a:tc>
                  <a:txBody>
                    <a:bodyPr/>
                    <a:lstStyle/>
                    <a:p>
                      <a:r>
                        <a:rPr lang="en-IN" sz="2000" dirty="0">
                          <a:latin typeface="Times New Roman" panose="02020603050405020304" pitchFamily="18" charset="0"/>
                          <a:cs typeface="Times New Roman" panose="02020603050405020304" pitchFamily="18" charset="0"/>
                        </a:rPr>
                        <a:t>1</a:t>
                      </a:r>
                    </a:p>
                  </a:txBody>
                  <a:tcPr/>
                </a:tc>
                <a:tc>
                  <a:txBody>
                    <a:bodyPr/>
                    <a:lstStyle/>
                    <a:p>
                      <a:r>
                        <a:rPr lang="en-IN" sz="2000" dirty="0">
                          <a:latin typeface="Times New Roman" panose="02020603050405020304" pitchFamily="18" charset="0"/>
                          <a:cs typeface="Times New Roman" panose="02020603050405020304" pitchFamily="18" charset="0"/>
                        </a:rPr>
                        <a:t>1.4</a:t>
                      </a:r>
                    </a:p>
                  </a:txBody>
                  <a:tcPr/>
                </a:tc>
                <a:tc>
                  <a:txBody>
                    <a:bodyPr/>
                    <a:lstStyle/>
                    <a:p>
                      <a:r>
                        <a:rPr lang="en-IN" sz="2000" dirty="0">
                          <a:latin typeface="Times New Roman" panose="02020603050405020304" pitchFamily="18" charset="0"/>
                          <a:cs typeface="Times New Roman" panose="02020603050405020304" pitchFamily="18" charset="0"/>
                        </a:rPr>
                        <a:t>1101000100</a:t>
                      </a:r>
                    </a:p>
                  </a:txBody>
                  <a:tcPr/>
                </a:tc>
                <a:tc>
                  <a:txBody>
                    <a:bodyPr/>
                    <a:lstStyle/>
                    <a:p>
                      <a:r>
                        <a:rPr lang="en-IN" dirty="0">
                          <a:latin typeface="Times New Roman" panose="02020603050405020304" pitchFamily="18" charset="0"/>
                          <a:cs typeface="Times New Roman" panose="02020603050405020304" pitchFamily="18" charset="0"/>
                        </a:rPr>
                        <a:t>1.46</a:t>
                      </a:r>
                    </a:p>
                  </a:txBody>
                  <a:tcPr/>
                </a:tc>
                <a:extLst>
                  <a:ext uri="{0D108BD9-81ED-4DB2-BD59-A6C34878D82A}">
                    <a16:rowId xmlns:a16="http://schemas.microsoft.com/office/drawing/2014/main" val="2190492533"/>
                  </a:ext>
                </a:extLst>
              </a:tr>
              <a:tr h="481221">
                <a:tc>
                  <a:txBody>
                    <a:bodyPr/>
                    <a:lstStyle/>
                    <a:p>
                      <a:r>
                        <a:rPr lang="en-IN" sz="2000" dirty="0">
                          <a:latin typeface="Times New Roman" panose="02020603050405020304" pitchFamily="18" charset="0"/>
                          <a:cs typeface="Times New Roman" panose="02020603050405020304" pitchFamily="18" charset="0"/>
                        </a:rPr>
                        <a:t>2</a:t>
                      </a:r>
                    </a:p>
                  </a:txBody>
                  <a:tcPr/>
                </a:tc>
                <a:tc>
                  <a:txBody>
                    <a:bodyPr/>
                    <a:lstStyle/>
                    <a:p>
                      <a:r>
                        <a:rPr lang="en-IN" sz="2000" dirty="0">
                          <a:latin typeface="Times New Roman" panose="02020603050405020304" pitchFamily="18" charset="0"/>
                          <a:cs typeface="Times New Roman" panose="02020603050405020304" pitchFamily="18" charset="0"/>
                        </a:rPr>
                        <a:t>1.169</a:t>
                      </a:r>
                    </a:p>
                  </a:txBody>
                  <a:tcPr/>
                </a:tc>
                <a:tc>
                  <a:txBody>
                    <a:bodyPr/>
                    <a:lstStyle/>
                    <a:p>
                      <a:r>
                        <a:rPr lang="en-IN" sz="2000" dirty="0">
                          <a:latin typeface="Times New Roman" panose="02020603050405020304" pitchFamily="18" charset="0"/>
                          <a:cs typeface="Times New Roman" panose="02020603050405020304" pitchFamily="18" charset="0"/>
                        </a:rPr>
                        <a:t>1010111100</a:t>
                      </a:r>
                    </a:p>
                  </a:txBody>
                  <a:tcPr/>
                </a:tc>
                <a:tc>
                  <a:txBody>
                    <a:bodyPr/>
                    <a:lstStyle/>
                    <a:p>
                      <a:r>
                        <a:rPr lang="en-IN" sz="2000" dirty="0">
                          <a:latin typeface="Times New Roman" panose="02020603050405020304" pitchFamily="18" charset="0"/>
                          <a:cs typeface="Times New Roman" panose="02020603050405020304" pitchFamily="18" charset="0"/>
                        </a:rPr>
                        <a:t>1.23</a:t>
                      </a:r>
                    </a:p>
                  </a:txBody>
                  <a:tcPr/>
                </a:tc>
                <a:extLst>
                  <a:ext uri="{0D108BD9-81ED-4DB2-BD59-A6C34878D82A}">
                    <a16:rowId xmlns:a16="http://schemas.microsoft.com/office/drawing/2014/main" val="1378030861"/>
                  </a:ext>
                </a:extLst>
              </a:tr>
              <a:tr h="481221">
                <a:tc>
                  <a:txBody>
                    <a:bodyPr/>
                    <a:lstStyle/>
                    <a:p>
                      <a:r>
                        <a:rPr lang="en-IN" sz="2000" dirty="0">
                          <a:latin typeface="Times New Roman" panose="02020603050405020304" pitchFamily="18" charset="0"/>
                          <a:cs typeface="Times New Roman" panose="02020603050405020304" pitchFamily="18" charset="0"/>
                        </a:rPr>
                        <a:t>3</a:t>
                      </a:r>
                    </a:p>
                  </a:txBody>
                  <a:tcPr/>
                </a:tc>
                <a:tc>
                  <a:txBody>
                    <a:bodyPr/>
                    <a:lstStyle/>
                    <a:p>
                      <a:r>
                        <a:rPr lang="en-IN" sz="2000" dirty="0">
                          <a:latin typeface="Times New Roman" panose="02020603050405020304" pitchFamily="18" charset="0"/>
                          <a:cs typeface="Times New Roman" panose="02020603050405020304" pitchFamily="18" charset="0"/>
                        </a:rPr>
                        <a:t>0.7</a:t>
                      </a:r>
                    </a:p>
                  </a:txBody>
                  <a:tcPr/>
                </a:tc>
                <a:tc>
                  <a:txBody>
                    <a:bodyPr/>
                    <a:lstStyle/>
                    <a:p>
                      <a:r>
                        <a:rPr lang="en-IN" sz="2000" dirty="0">
                          <a:latin typeface="Times New Roman" panose="02020603050405020304" pitchFamily="18" charset="0"/>
                          <a:cs typeface="Times New Roman" panose="02020603050405020304" pitchFamily="18" charset="0"/>
                        </a:rPr>
                        <a:t>0110011001</a:t>
                      </a:r>
                    </a:p>
                  </a:txBody>
                  <a:tcPr/>
                </a:tc>
                <a:tc>
                  <a:txBody>
                    <a:bodyPr/>
                    <a:lstStyle/>
                    <a:p>
                      <a:r>
                        <a:rPr lang="en-IN" sz="2000" dirty="0">
                          <a:latin typeface="Times New Roman" panose="02020603050405020304" pitchFamily="18" charset="0"/>
                          <a:cs typeface="Times New Roman" panose="02020603050405020304" pitchFamily="18" charset="0"/>
                        </a:rPr>
                        <a:t>0.718</a:t>
                      </a:r>
                    </a:p>
                  </a:txBody>
                  <a:tcPr/>
                </a:tc>
                <a:extLst>
                  <a:ext uri="{0D108BD9-81ED-4DB2-BD59-A6C34878D82A}">
                    <a16:rowId xmlns:a16="http://schemas.microsoft.com/office/drawing/2014/main" val="2698233057"/>
                  </a:ext>
                </a:extLst>
              </a:tr>
              <a:tr h="481221">
                <a:tc>
                  <a:txBody>
                    <a:bodyPr/>
                    <a:lstStyle/>
                    <a:p>
                      <a:r>
                        <a:rPr lang="en-IN" sz="2000" dirty="0">
                          <a:latin typeface="Times New Roman" panose="02020603050405020304" pitchFamily="18" charset="0"/>
                          <a:cs typeface="Times New Roman" panose="02020603050405020304" pitchFamily="18" charset="0"/>
                        </a:rPr>
                        <a:t>4</a:t>
                      </a:r>
                    </a:p>
                  </a:txBody>
                  <a:tcPr/>
                </a:tc>
                <a:tc>
                  <a:txBody>
                    <a:bodyPr/>
                    <a:lstStyle/>
                    <a:p>
                      <a:r>
                        <a:rPr lang="en-IN" sz="2000" dirty="0">
                          <a:latin typeface="Times New Roman" panose="02020603050405020304" pitchFamily="18" charset="0"/>
                          <a:cs typeface="Times New Roman" panose="02020603050405020304" pitchFamily="18" charset="0"/>
                        </a:rPr>
                        <a:t>1.02</a:t>
                      </a:r>
                    </a:p>
                  </a:txBody>
                  <a:tcPr/>
                </a:tc>
                <a:tc>
                  <a:txBody>
                    <a:bodyPr/>
                    <a:lstStyle/>
                    <a:p>
                      <a:r>
                        <a:rPr lang="en-IN" sz="2000" dirty="0">
                          <a:latin typeface="Times New Roman" panose="02020603050405020304" pitchFamily="18" charset="0"/>
                          <a:cs typeface="Times New Roman" panose="02020603050405020304" pitchFamily="18" charset="0"/>
                        </a:rPr>
                        <a:t>1001101100</a:t>
                      </a:r>
                    </a:p>
                  </a:txBody>
                  <a:tcPr/>
                </a:tc>
                <a:tc>
                  <a:txBody>
                    <a:bodyPr/>
                    <a:lstStyle/>
                    <a:p>
                      <a:r>
                        <a:rPr lang="en-IN" sz="2000" dirty="0">
                          <a:latin typeface="Times New Roman" panose="02020603050405020304" pitchFamily="18" charset="0"/>
                          <a:cs typeface="Times New Roman" panose="02020603050405020304" pitchFamily="18" charset="0"/>
                        </a:rPr>
                        <a:t>1.089</a:t>
                      </a:r>
                    </a:p>
                  </a:txBody>
                  <a:tcPr/>
                </a:tc>
                <a:extLst>
                  <a:ext uri="{0D108BD9-81ED-4DB2-BD59-A6C34878D82A}">
                    <a16:rowId xmlns:a16="http://schemas.microsoft.com/office/drawing/2014/main" val="1922861779"/>
                  </a:ext>
                </a:extLst>
              </a:tr>
              <a:tr h="481221">
                <a:tc>
                  <a:txBody>
                    <a:bodyPr/>
                    <a:lstStyle/>
                    <a:p>
                      <a:r>
                        <a:rPr lang="en-IN" sz="2000" dirty="0">
                          <a:latin typeface="Times New Roman" panose="02020603050405020304" pitchFamily="18" charset="0"/>
                          <a:cs typeface="Times New Roman" panose="02020603050405020304" pitchFamily="18" charset="0"/>
                        </a:rPr>
                        <a:t>5</a:t>
                      </a:r>
                    </a:p>
                  </a:txBody>
                  <a:tcPr/>
                </a:tc>
                <a:tc>
                  <a:txBody>
                    <a:bodyPr/>
                    <a:lstStyle/>
                    <a:p>
                      <a:r>
                        <a:rPr lang="en-IN" sz="2000" dirty="0">
                          <a:latin typeface="Times New Roman" panose="02020603050405020304" pitchFamily="18" charset="0"/>
                          <a:cs typeface="Times New Roman" panose="02020603050405020304" pitchFamily="18" charset="0"/>
                        </a:rPr>
                        <a:t>0.42</a:t>
                      </a:r>
                    </a:p>
                  </a:txBody>
                  <a:tcPr/>
                </a:tc>
                <a:tc>
                  <a:txBody>
                    <a:bodyPr/>
                    <a:lstStyle/>
                    <a:p>
                      <a:r>
                        <a:rPr lang="en-IN" sz="2000" dirty="0">
                          <a:latin typeface="Times New Roman" panose="02020603050405020304" pitchFamily="18" charset="0"/>
                          <a:cs typeface="Times New Roman" panose="02020603050405020304" pitchFamily="18" charset="0"/>
                        </a:rPr>
                        <a:t>01000000000</a:t>
                      </a:r>
                    </a:p>
                  </a:txBody>
                  <a:tcPr/>
                </a:tc>
                <a:tc>
                  <a:txBody>
                    <a:bodyPr/>
                    <a:lstStyle/>
                    <a:p>
                      <a:r>
                        <a:rPr lang="en-IN" sz="2000" dirty="0">
                          <a:latin typeface="Times New Roman" panose="02020603050405020304" pitchFamily="18" charset="0"/>
                          <a:cs typeface="Times New Roman" panose="02020603050405020304" pitchFamily="18" charset="0"/>
                        </a:rPr>
                        <a:t>0.449</a:t>
                      </a:r>
                    </a:p>
                  </a:txBody>
                  <a:tcPr/>
                </a:tc>
                <a:extLst>
                  <a:ext uri="{0D108BD9-81ED-4DB2-BD59-A6C34878D82A}">
                    <a16:rowId xmlns:a16="http://schemas.microsoft.com/office/drawing/2014/main" val="1131430324"/>
                  </a:ext>
                </a:extLst>
              </a:tr>
            </a:tbl>
          </a:graphicData>
        </a:graphic>
      </p:graphicFrame>
    </p:spTree>
    <p:extLst>
      <p:ext uri="{BB962C8B-B14F-4D97-AF65-F5344CB8AC3E}">
        <p14:creationId xmlns:p14="http://schemas.microsoft.com/office/powerpoint/2010/main" val="286714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diagram with multiple colored lines&#10;&#10;Description automatically generated">
            <a:extLst>
              <a:ext uri="{FF2B5EF4-FFF2-40B4-BE49-F238E27FC236}">
                <a16:creationId xmlns:a16="http://schemas.microsoft.com/office/drawing/2014/main" id="{466524E1-225B-01AE-E0F3-85C65B94C1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770"/>
          <a:stretch/>
        </p:blipFill>
        <p:spPr>
          <a:xfrm>
            <a:off x="865141" y="871147"/>
            <a:ext cx="10488660" cy="5114714"/>
          </a:xfrm>
          <a:prstGeom prst="rect">
            <a:avLst/>
          </a:prstGeom>
        </p:spPr>
      </p:pic>
      <p:cxnSp>
        <p:nvCxnSpPr>
          <p:cNvPr id="15" name="Straight Connector 14">
            <a:extLst>
              <a:ext uri="{FF2B5EF4-FFF2-40B4-BE49-F238E27FC236}">
                <a16:creationId xmlns:a16="http://schemas.microsoft.com/office/drawing/2014/main" id="{1D2C85F1-A25E-ACF0-F435-AF8D6EFBD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35585" y="871147"/>
            <a:ext cx="0" cy="511471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86ACF8-1910-2A4F-5943-6239BAA3D580}"/>
              </a:ext>
            </a:extLst>
          </p:cNvPr>
          <p:cNvSpPr txBox="1"/>
          <p:nvPr/>
        </p:nvSpPr>
        <p:spPr>
          <a:xfrm>
            <a:off x="649356" y="235518"/>
            <a:ext cx="343231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For 1.02 Volts:</a:t>
            </a:r>
          </a:p>
        </p:txBody>
      </p:sp>
    </p:spTree>
    <p:extLst>
      <p:ext uri="{BB962C8B-B14F-4D97-AF65-F5344CB8AC3E}">
        <p14:creationId xmlns:p14="http://schemas.microsoft.com/office/powerpoint/2010/main" val="3961827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C5EA12-F718-89C8-9F4B-12BADAC4E9C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80" r="1" b="1"/>
          <a:stretch/>
        </p:blipFill>
        <p:spPr>
          <a:xfrm>
            <a:off x="865141" y="871147"/>
            <a:ext cx="10488660" cy="5114714"/>
          </a:xfrm>
          <a:prstGeom prst="rect">
            <a:avLst/>
          </a:prstGeom>
        </p:spPr>
      </p:pic>
      <p:cxnSp>
        <p:nvCxnSpPr>
          <p:cNvPr id="10" name="Straight Connector 9">
            <a:extLst>
              <a:ext uri="{FF2B5EF4-FFF2-40B4-BE49-F238E27FC236}">
                <a16:creationId xmlns:a16="http://schemas.microsoft.com/office/drawing/2014/main" id="{1D2C85F1-A25E-ACF0-F435-AF8D6EFBD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35585" y="871147"/>
            <a:ext cx="0" cy="511471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F74877-5645-3517-F253-AB070CD84956}"/>
              </a:ext>
            </a:extLst>
          </p:cNvPr>
          <p:cNvSpPr txBox="1"/>
          <p:nvPr/>
        </p:nvSpPr>
        <p:spPr>
          <a:xfrm>
            <a:off x="649356" y="235518"/>
            <a:ext cx="343231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For 1.4 Volts:</a:t>
            </a:r>
          </a:p>
        </p:txBody>
      </p:sp>
    </p:spTree>
    <p:extLst>
      <p:ext uri="{BB962C8B-B14F-4D97-AF65-F5344CB8AC3E}">
        <p14:creationId xmlns:p14="http://schemas.microsoft.com/office/powerpoint/2010/main" val="310508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5FA9E02D-1374-6F58-48B7-9B85AB1B23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156"/>
          <a:stretch/>
        </p:blipFill>
        <p:spPr>
          <a:xfrm>
            <a:off x="865141" y="871147"/>
            <a:ext cx="10488660" cy="5114714"/>
          </a:xfrm>
          <a:prstGeom prst="rect">
            <a:avLst/>
          </a:prstGeom>
        </p:spPr>
      </p:pic>
      <p:cxnSp>
        <p:nvCxnSpPr>
          <p:cNvPr id="10" name="Straight Connector 9">
            <a:extLst>
              <a:ext uri="{FF2B5EF4-FFF2-40B4-BE49-F238E27FC236}">
                <a16:creationId xmlns:a16="http://schemas.microsoft.com/office/drawing/2014/main" id="{1D2C85F1-A25E-ACF0-F435-AF8D6EFBD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35585" y="871147"/>
            <a:ext cx="0" cy="511471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016A19-A81C-B678-BB1E-EB2A14F98933}"/>
              </a:ext>
            </a:extLst>
          </p:cNvPr>
          <p:cNvSpPr txBox="1"/>
          <p:nvPr/>
        </p:nvSpPr>
        <p:spPr>
          <a:xfrm>
            <a:off x="649356" y="235518"/>
            <a:ext cx="343231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For 1.169 Volts:</a:t>
            </a:r>
          </a:p>
        </p:txBody>
      </p:sp>
    </p:spTree>
    <p:extLst>
      <p:ext uri="{BB962C8B-B14F-4D97-AF65-F5344CB8AC3E}">
        <p14:creationId xmlns:p14="http://schemas.microsoft.com/office/powerpoint/2010/main" val="433432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B7EB9414-FD77-6A22-042B-6A65C3033FE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770"/>
          <a:stretch/>
        </p:blipFill>
        <p:spPr>
          <a:xfrm>
            <a:off x="865141" y="871147"/>
            <a:ext cx="10488660" cy="5114714"/>
          </a:xfrm>
          <a:prstGeom prst="rect">
            <a:avLst/>
          </a:prstGeom>
        </p:spPr>
      </p:pic>
      <p:cxnSp>
        <p:nvCxnSpPr>
          <p:cNvPr id="10" name="Straight Connector 9">
            <a:extLst>
              <a:ext uri="{FF2B5EF4-FFF2-40B4-BE49-F238E27FC236}">
                <a16:creationId xmlns:a16="http://schemas.microsoft.com/office/drawing/2014/main" id="{1D2C85F1-A25E-ACF0-F435-AF8D6EFBD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35585" y="871147"/>
            <a:ext cx="0" cy="511471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AC3459D-E50B-3E29-CE5D-28DE418F67C4}"/>
              </a:ext>
            </a:extLst>
          </p:cNvPr>
          <p:cNvSpPr txBox="1"/>
          <p:nvPr/>
        </p:nvSpPr>
        <p:spPr>
          <a:xfrm>
            <a:off x="649356" y="235518"/>
            <a:ext cx="343231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For 0.7 Volts:</a:t>
            </a:r>
          </a:p>
        </p:txBody>
      </p:sp>
    </p:spTree>
    <p:extLst>
      <p:ext uri="{BB962C8B-B14F-4D97-AF65-F5344CB8AC3E}">
        <p14:creationId xmlns:p14="http://schemas.microsoft.com/office/powerpoint/2010/main" val="2696075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42E2-12F1-A61D-5100-15E6B06A7675}"/>
              </a:ext>
            </a:extLst>
          </p:cNvPr>
          <p:cNvSpPr>
            <a:spLocks noGrp="1"/>
          </p:cNvSpPr>
          <p:nvPr>
            <p:ph type="title"/>
          </p:nvPr>
        </p:nvSpPr>
        <p:spPr>
          <a:xfrm>
            <a:off x="1489075" y="263525"/>
            <a:ext cx="9213850" cy="619125"/>
          </a:xfrm>
        </p:spPr>
        <p:txBody>
          <a:bodyPr>
            <a:normAutofit/>
          </a:bodyPr>
          <a:lstStyle/>
          <a:p>
            <a:pPr algn="ctr"/>
            <a:r>
              <a:rPr lang="en-US" sz="3000" b="1" dirty="0">
                <a:latin typeface="Times New Roman" panose="02020603050405020304" pitchFamily="18" charset="0"/>
                <a:cs typeface="Times New Roman" panose="02020603050405020304" pitchFamily="18" charset="0"/>
              </a:rPr>
              <a:t>Types and Differences </a:t>
            </a:r>
            <a:endParaRPr lang="en-IN" sz="3000" dirty="0"/>
          </a:p>
        </p:txBody>
      </p:sp>
      <p:pic>
        <p:nvPicPr>
          <p:cNvPr id="1026" name="Picture 2">
            <a:extLst>
              <a:ext uri="{FF2B5EF4-FFF2-40B4-BE49-F238E27FC236}">
                <a16:creationId xmlns:a16="http://schemas.microsoft.com/office/drawing/2014/main" id="{93C1A27B-0F51-DEAF-5A41-C75BF19C1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7" y="1107520"/>
            <a:ext cx="5605463" cy="542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928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with many colored lines&#10;&#10;Description automatically generated">
            <a:extLst>
              <a:ext uri="{FF2B5EF4-FFF2-40B4-BE49-F238E27FC236}">
                <a16:creationId xmlns:a16="http://schemas.microsoft.com/office/drawing/2014/main" id="{8E94F6F7-7E9E-26AD-27ED-370AA7CBA59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0" r="9520"/>
          <a:stretch/>
        </p:blipFill>
        <p:spPr>
          <a:xfrm>
            <a:off x="865141" y="871147"/>
            <a:ext cx="10488660" cy="5114714"/>
          </a:xfrm>
          <a:prstGeom prst="rect">
            <a:avLst/>
          </a:prstGeom>
        </p:spPr>
      </p:pic>
      <p:cxnSp>
        <p:nvCxnSpPr>
          <p:cNvPr id="10" name="Straight Connector 9">
            <a:extLst>
              <a:ext uri="{FF2B5EF4-FFF2-40B4-BE49-F238E27FC236}">
                <a16:creationId xmlns:a16="http://schemas.microsoft.com/office/drawing/2014/main" id="{1D2C85F1-A25E-ACF0-F435-AF8D6EFBD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35585" y="871147"/>
            <a:ext cx="0" cy="511471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4A431D2-FF87-3A96-ED68-F02CCC1B6492}"/>
              </a:ext>
            </a:extLst>
          </p:cNvPr>
          <p:cNvSpPr txBox="1"/>
          <p:nvPr/>
        </p:nvSpPr>
        <p:spPr>
          <a:xfrm>
            <a:off x="649356" y="235518"/>
            <a:ext cx="343231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For 0.42 Volts:</a:t>
            </a:r>
          </a:p>
        </p:txBody>
      </p:sp>
    </p:spTree>
    <p:extLst>
      <p:ext uri="{BB962C8B-B14F-4D97-AF65-F5344CB8AC3E}">
        <p14:creationId xmlns:p14="http://schemas.microsoft.com/office/powerpoint/2010/main" val="942104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E557-35FF-32E8-CA13-C77B760A7BC1}"/>
              </a:ext>
            </a:extLst>
          </p:cNvPr>
          <p:cNvSpPr>
            <a:spLocks noGrp="1"/>
          </p:cNvSpPr>
          <p:nvPr>
            <p:ph type="title"/>
          </p:nvPr>
        </p:nvSpPr>
        <p:spPr>
          <a:xfrm>
            <a:off x="1089025" y="180975"/>
            <a:ext cx="10013950" cy="758825"/>
          </a:xfrm>
        </p:spPr>
        <p:txBody>
          <a:bodyPr/>
          <a:lstStyle/>
          <a:p>
            <a:pPr algn="ctr"/>
            <a:r>
              <a:rPr lang="en-US" sz="3000" b="1" dirty="0">
                <a:latin typeface="Times New Roman" panose="02020603050405020304" pitchFamily="18" charset="0"/>
                <a:cs typeface="Times New Roman" panose="02020603050405020304" pitchFamily="18" charset="0"/>
              </a:rPr>
              <a:t>Two stage Op-amp Layout</a:t>
            </a:r>
            <a:endParaRPr lang="en-IN" dirty="0"/>
          </a:p>
        </p:txBody>
      </p:sp>
      <p:pic>
        <p:nvPicPr>
          <p:cNvPr id="5" name="Picture 4">
            <a:extLst>
              <a:ext uri="{FF2B5EF4-FFF2-40B4-BE49-F238E27FC236}">
                <a16:creationId xmlns:a16="http://schemas.microsoft.com/office/drawing/2014/main" id="{9FAC078A-5556-011F-A64D-4FBE3B154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81" y="1502568"/>
            <a:ext cx="5934809" cy="4822032"/>
          </a:xfrm>
          <a:prstGeom prst="rect">
            <a:avLst/>
          </a:prstGeom>
        </p:spPr>
      </p:pic>
      <p:pic>
        <p:nvPicPr>
          <p:cNvPr id="7" name="Picture 6">
            <a:extLst>
              <a:ext uri="{FF2B5EF4-FFF2-40B4-BE49-F238E27FC236}">
                <a16:creationId xmlns:a16="http://schemas.microsoft.com/office/drawing/2014/main" id="{980BC4B1-56DE-BCCF-435E-09DF2EE89358}"/>
              </a:ext>
            </a:extLst>
          </p:cNvPr>
          <p:cNvPicPr>
            <a:picLocks noChangeAspect="1"/>
          </p:cNvPicPr>
          <p:nvPr/>
        </p:nvPicPr>
        <p:blipFill rotWithShape="1">
          <a:blip r:embed="rId3">
            <a:extLst>
              <a:ext uri="{28A0092B-C50C-407E-A947-70E740481C1C}">
                <a14:useLocalDpi xmlns:a14="http://schemas.microsoft.com/office/drawing/2010/main" val="0"/>
              </a:ext>
            </a:extLst>
          </a:blip>
          <a:srcRect r="14399"/>
          <a:stretch/>
        </p:blipFill>
        <p:spPr>
          <a:xfrm>
            <a:off x="6397241" y="1810990"/>
            <a:ext cx="5504963" cy="3542060"/>
          </a:xfrm>
          <a:prstGeom prst="rect">
            <a:avLst/>
          </a:prstGeom>
        </p:spPr>
      </p:pic>
    </p:spTree>
    <p:extLst>
      <p:ext uri="{BB962C8B-B14F-4D97-AF65-F5344CB8AC3E}">
        <p14:creationId xmlns:p14="http://schemas.microsoft.com/office/powerpoint/2010/main" val="408760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1D57-4CA1-B3D9-ED67-6B7098B29433}"/>
              </a:ext>
            </a:extLst>
          </p:cNvPr>
          <p:cNvSpPr>
            <a:spLocks noGrp="1"/>
          </p:cNvSpPr>
          <p:nvPr>
            <p:ph type="title"/>
          </p:nvPr>
        </p:nvSpPr>
        <p:spPr>
          <a:xfrm>
            <a:off x="838200" y="0"/>
            <a:ext cx="9987116" cy="814746"/>
          </a:xfrm>
        </p:spPr>
        <p:txBody>
          <a:bodyPr>
            <a:normAutofit/>
          </a:bodyPr>
          <a:lstStyle/>
          <a:p>
            <a:r>
              <a:rPr lang="en-IN" sz="3000" dirty="0">
                <a:latin typeface="Times New Roman" panose="02020603050405020304" pitchFamily="18" charset="0"/>
                <a:cs typeface="Times New Roman" panose="02020603050405020304" pitchFamily="18" charset="0"/>
              </a:rPr>
              <a:t>Applications:</a:t>
            </a:r>
          </a:p>
        </p:txBody>
      </p:sp>
      <p:sp>
        <p:nvSpPr>
          <p:cNvPr id="3" name="Content Placeholder 2">
            <a:extLst>
              <a:ext uri="{FF2B5EF4-FFF2-40B4-BE49-F238E27FC236}">
                <a16:creationId xmlns:a16="http://schemas.microsoft.com/office/drawing/2014/main" id="{87E33D8C-17AC-E542-4ECF-563EC50A04DD}"/>
              </a:ext>
            </a:extLst>
          </p:cNvPr>
          <p:cNvSpPr>
            <a:spLocks noGrp="1"/>
          </p:cNvSpPr>
          <p:nvPr>
            <p:ph idx="1"/>
          </p:nvPr>
        </p:nvSpPr>
        <p:spPr>
          <a:xfrm>
            <a:off x="838200" y="814746"/>
            <a:ext cx="10515600" cy="4351338"/>
          </a:xfrm>
        </p:spPr>
        <p:txBody>
          <a:bodyPr>
            <a:noAutofit/>
          </a:bodyPr>
          <a:lstStyle/>
          <a:p>
            <a:pPr marL="0" indent="0">
              <a:buNone/>
            </a:pPr>
            <a:endParaRPr lang="en-US" sz="14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Electrocardiogram (ECG) Monitoring</a:t>
            </a:r>
            <a:r>
              <a:rPr lang="en-US" sz="1600" dirty="0">
                <a:latin typeface="Times New Roman" panose="02020603050405020304" pitchFamily="18" charset="0"/>
                <a:cs typeface="Times New Roman" panose="02020603050405020304" pitchFamily="18" charset="0"/>
              </a:rPr>
              <a:t>: SAR ADCs are commonly used in ECG monitors to convert the analog voltage signal from electrodes attached to the patient's body into digital data for analysis.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a:t>
            </a:r>
            <a:r>
              <a:rPr lang="en-US" sz="1600" b="1" dirty="0">
                <a:latin typeface="Times New Roman" panose="02020603050405020304" pitchFamily="18" charset="0"/>
                <a:cs typeface="Times New Roman" panose="02020603050405020304" pitchFamily="18" charset="0"/>
              </a:rPr>
              <a:t>Electroencephalography (EEG) Systems</a:t>
            </a:r>
            <a:r>
              <a:rPr lang="en-US" sz="1600" dirty="0">
                <a:latin typeface="Times New Roman" panose="02020603050405020304" pitchFamily="18" charset="0"/>
                <a:cs typeface="Times New Roman" panose="02020603050405020304" pitchFamily="18" charset="0"/>
              </a:rPr>
              <a:t>: EEG systems record brainwave signals, which are typically very weak and require high-resolution ADCs for accurate measurement.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3. </a:t>
            </a:r>
            <a:r>
              <a:rPr lang="en-US" sz="1600" b="1" dirty="0">
                <a:latin typeface="Times New Roman" panose="02020603050405020304" pitchFamily="18" charset="0"/>
                <a:cs typeface="Times New Roman" panose="02020603050405020304" pitchFamily="18" charset="0"/>
              </a:rPr>
              <a:t>Blood Glucose Monitors</a:t>
            </a:r>
            <a:r>
              <a:rPr lang="en-US" sz="1600" dirty="0">
                <a:latin typeface="Times New Roman" panose="02020603050405020304" pitchFamily="18" charset="0"/>
                <a:cs typeface="Times New Roman" panose="02020603050405020304" pitchFamily="18" charset="0"/>
              </a:rPr>
              <a:t>: Continuous glucose monitoring systems rely on accurate ADCs to convert the analog signal from glucose sensors into digital data for real-time monitoring of blood glucose levels in diabetic patients.</a:t>
            </a:r>
          </a:p>
          <a:p>
            <a:pPr marL="0" indent="0">
              <a:buNone/>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4. </a:t>
            </a:r>
            <a:r>
              <a:rPr lang="en-US" sz="1600" b="1" dirty="0">
                <a:latin typeface="Times New Roman" panose="02020603050405020304" pitchFamily="18" charset="0"/>
                <a:cs typeface="Times New Roman" panose="02020603050405020304" pitchFamily="18" charset="0"/>
              </a:rPr>
              <a:t>Medical Imaging </a:t>
            </a:r>
            <a:r>
              <a:rPr lang="en-US" sz="1600" dirty="0">
                <a:latin typeface="Times New Roman" panose="02020603050405020304" pitchFamily="18" charset="0"/>
                <a:cs typeface="Times New Roman" panose="02020603050405020304" pitchFamily="18" charset="0"/>
              </a:rPr>
              <a:t>: SAR ADCs are employed in various medical imaging modalities such as MRI (Magnetic Resonance Imaging), CT (Computed Tomography), and ultrasound systems.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5. </a:t>
            </a:r>
            <a:r>
              <a:rPr lang="en-US" sz="1600" b="1" dirty="0">
                <a:latin typeface="Times New Roman" panose="02020603050405020304" pitchFamily="18" charset="0"/>
                <a:cs typeface="Times New Roman" panose="02020603050405020304" pitchFamily="18" charset="0"/>
              </a:rPr>
              <a:t>Implantable Medical Devices</a:t>
            </a:r>
            <a:r>
              <a:rPr lang="en-US" sz="1600" dirty="0">
                <a:latin typeface="Times New Roman" panose="02020603050405020304" pitchFamily="18" charset="0"/>
                <a:cs typeface="Times New Roman" panose="02020603050405020304" pitchFamily="18" charset="0"/>
              </a:rPr>
              <a:t>: SAR ADCs are suitable for implantable medical devices such as pacemakers, defibrillators, and neurostimulators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6. </a:t>
            </a:r>
            <a:r>
              <a:rPr lang="en-US" sz="1600" b="1" dirty="0">
                <a:latin typeface="Times New Roman" panose="02020603050405020304" pitchFamily="18" charset="0"/>
                <a:cs typeface="Times New Roman" panose="02020603050405020304" pitchFamily="18" charset="0"/>
              </a:rPr>
              <a:t>Biopotential Measurements</a:t>
            </a:r>
            <a:r>
              <a:rPr lang="en-US" sz="1600" dirty="0">
                <a:latin typeface="Times New Roman" panose="02020603050405020304" pitchFamily="18" charset="0"/>
                <a:cs typeface="Times New Roman" panose="02020603050405020304" pitchFamily="18" charset="0"/>
              </a:rPr>
              <a:t>: SAR ADCs are used in the acquisition of biopotential signals such as electromyography (EMG), electrooculography (EOG), and electroretinography (ERG).</a:t>
            </a:r>
          </a:p>
        </p:txBody>
      </p:sp>
    </p:spTree>
    <p:extLst>
      <p:ext uri="{BB962C8B-B14F-4D97-AF65-F5344CB8AC3E}">
        <p14:creationId xmlns:p14="http://schemas.microsoft.com/office/powerpoint/2010/main" val="1852400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396A3D-698E-B33C-AB73-102B0431590D}"/>
              </a:ext>
            </a:extLst>
          </p:cNvPr>
          <p:cNvSpPr>
            <a:spLocks noGrp="1"/>
          </p:cNvSpPr>
          <p:nvPr>
            <p:ph sz="half" idx="2"/>
          </p:nvPr>
        </p:nvSpPr>
        <p:spPr>
          <a:xfrm>
            <a:off x="969661" y="734315"/>
            <a:ext cx="11049743" cy="5035135"/>
          </a:xfrm>
        </p:spPr>
        <p:txBody>
          <a:bodyPr>
            <a:normAutofit/>
          </a:bodyPr>
          <a:lstStyle/>
          <a:p>
            <a:pPr marL="0" indent="0">
              <a:buNone/>
            </a:pPr>
            <a:r>
              <a:rPr lang="en-US" sz="2500" b="1" dirty="0">
                <a:latin typeface="Times New Roman" panose="02020603050405020304" pitchFamily="18" charset="0"/>
                <a:ea typeface="Tahoma" panose="020B0604030504040204" pitchFamily="34" charset="0"/>
                <a:cs typeface="Times New Roman" panose="02020603050405020304" pitchFamily="18" charset="0"/>
              </a:rPr>
              <a:t>Differences :</a:t>
            </a:r>
          </a:p>
          <a:p>
            <a:pPr marL="0" indent="0">
              <a:buNone/>
            </a:pPr>
            <a:endParaRPr lang="en-US" sz="2000" b="1" dirty="0"/>
          </a:p>
          <a:p>
            <a:pPr marL="0" indent="0">
              <a:buNone/>
            </a:pPr>
            <a:endParaRPr lang="en-IN" sz="2000" b="1" dirty="0"/>
          </a:p>
        </p:txBody>
      </p:sp>
      <p:graphicFrame>
        <p:nvGraphicFramePr>
          <p:cNvPr id="5" name="Table 4">
            <a:extLst>
              <a:ext uri="{FF2B5EF4-FFF2-40B4-BE49-F238E27FC236}">
                <a16:creationId xmlns:a16="http://schemas.microsoft.com/office/drawing/2014/main" id="{02B6D9D6-E6F4-1EFF-70A6-8DD5521710CE}"/>
              </a:ext>
            </a:extLst>
          </p:cNvPr>
          <p:cNvGraphicFramePr>
            <a:graphicFrameLocks noGrp="1"/>
          </p:cNvGraphicFramePr>
          <p:nvPr>
            <p:extLst>
              <p:ext uri="{D42A27DB-BD31-4B8C-83A1-F6EECF244321}">
                <p14:modId xmlns:p14="http://schemas.microsoft.com/office/powerpoint/2010/main" val="405665270"/>
              </p:ext>
            </p:extLst>
          </p:nvPr>
        </p:nvGraphicFramePr>
        <p:xfrm>
          <a:off x="1087566" y="1742352"/>
          <a:ext cx="10240833" cy="4518749"/>
        </p:xfrm>
        <a:graphic>
          <a:graphicData uri="http://schemas.openxmlformats.org/drawingml/2006/table">
            <a:tbl>
              <a:tblPr firstRow="1" bandRow="1">
                <a:tableStyleId>{5C22544A-7EE6-4342-B048-85BDC9FD1C3A}</a:tableStyleId>
              </a:tblPr>
              <a:tblGrid>
                <a:gridCol w="3413611">
                  <a:extLst>
                    <a:ext uri="{9D8B030D-6E8A-4147-A177-3AD203B41FA5}">
                      <a16:colId xmlns:a16="http://schemas.microsoft.com/office/drawing/2014/main" val="3837235677"/>
                    </a:ext>
                  </a:extLst>
                </a:gridCol>
                <a:gridCol w="3413611">
                  <a:extLst>
                    <a:ext uri="{9D8B030D-6E8A-4147-A177-3AD203B41FA5}">
                      <a16:colId xmlns:a16="http://schemas.microsoft.com/office/drawing/2014/main" val="1779602794"/>
                    </a:ext>
                  </a:extLst>
                </a:gridCol>
                <a:gridCol w="3413611">
                  <a:extLst>
                    <a:ext uri="{9D8B030D-6E8A-4147-A177-3AD203B41FA5}">
                      <a16:colId xmlns:a16="http://schemas.microsoft.com/office/drawing/2014/main" val="4051621518"/>
                    </a:ext>
                  </a:extLst>
                </a:gridCol>
              </a:tblGrid>
              <a:tr h="743683">
                <a:tc>
                  <a:txBody>
                    <a:bodyPr/>
                    <a:lstStyle/>
                    <a:p>
                      <a:pPr algn="ctr"/>
                      <a:endParaRPr lang="en-IN" dirty="0"/>
                    </a:p>
                  </a:txBody>
                  <a:tcPr/>
                </a:tc>
                <a:tc>
                  <a:txBody>
                    <a:bodyPr/>
                    <a:lstStyle/>
                    <a:p>
                      <a:pPr algn="ctr"/>
                      <a:r>
                        <a:rPr lang="en-US" sz="2000" dirty="0">
                          <a:latin typeface="Times New Roman" panose="02020603050405020304" pitchFamily="18" charset="0"/>
                          <a:cs typeface="Times New Roman" panose="02020603050405020304" pitchFamily="18" charset="0"/>
                        </a:rPr>
                        <a:t>Flash ADC</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SAR ADC</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5152197"/>
                  </a:ext>
                </a:extLst>
              </a:tr>
              <a:tr h="779634">
                <a:tc>
                  <a:txBody>
                    <a:bodyPr/>
                    <a:lstStyle/>
                    <a:p>
                      <a:pPr algn="ctr"/>
                      <a:r>
                        <a:rPr lang="en-US" sz="1800" b="1" dirty="0">
                          <a:latin typeface="Times New Roman" panose="02020603050405020304" pitchFamily="18" charset="0"/>
                          <a:cs typeface="Times New Roman" panose="02020603050405020304" pitchFamily="18" charset="0"/>
                        </a:rPr>
                        <a:t>Power consumption </a:t>
                      </a:r>
                      <a:endParaRPr lang="en-IN" sz="1800" b="1"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Consume significant power due to their parallel structure.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Generally efficient with medium to low power consumption.</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170674"/>
                  </a:ext>
                </a:extLst>
              </a:tr>
              <a:tr h="1107899">
                <a:tc>
                  <a:txBody>
                    <a:bodyPr/>
                    <a:lstStyle/>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Speed</a:t>
                      </a:r>
                      <a:endParaRPr lang="en-IN" b="1" dirty="0">
                        <a:latin typeface="Times New Roman" panose="02020603050405020304" pitchFamily="18" charset="0"/>
                        <a:cs typeface="Times New Roman" panose="02020603050405020304" pitchFamily="18" charset="0"/>
                      </a:endParaRPr>
                    </a:p>
                  </a:txBody>
                  <a:tcPr/>
                </a:tc>
                <a:tc>
                  <a:txBody>
                    <a:bodyPr/>
                    <a:lstStyle/>
                    <a:p>
                      <a:pPr algn="ctr"/>
                      <a:endParaRPr lang="en-US" sz="1600" b="0" i="0" kern="1200" dirty="0">
                        <a:solidFill>
                          <a:schemeClr val="dk1"/>
                        </a:solidFill>
                        <a:effectLst/>
                        <a:latin typeface="Times New Roman" panose="02020603050405020304" pitchFamily="18" charset="0"/>
                        <a:ea typeface="+mn-ea"/>
                        <a:cs typeface="Times New Roman" panose="02020603050405020304" pitchFamily="18" charset="0"/>
                      </a:endParaRPr>
                    </a:p>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flash ADCs are the fastest, at the cost of resolution.</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Providing medium speed, SAR ADCs strike a balance between conversion speed and resolution.</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052216"/>
                  </a:ext>
                </a:extLst>
              </a:tr>
              <a:tr h="1107899">
                <a:tc>
                  <a:txBody>
                    <a:bodyPr/>
                    <a:lstStyle/>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Resolution</a:t>
                      </a:r>
                      <a:endParaRPr lang="en-IN" b="1" dirty="0">
                        <a:latin typeface="Times New Roman" panose="02020603050405020304" pitchFamily="18" charset="0"/>
                        <a:cs typeface="Times New Roman" panose="02020603050405020304" pitchFamily="18" charset="0"/>
                      </a:endParaRPr>
                    </a:p>
                  </a:txBody>
                  <a:tcPr/>
                </a:tc>
                <a:tc>
                  <a:txBody>
                    <a:bodyPr/>
                    <a:lstStyle/>
                    <a:p>
                      <a:pPr algn="ctr"/>
                      <a:endParaRPr lang="en-IN" sz="1600" b="0" i="0" kern="1200" dirty="0">
                        <a:solidFill>
                          <a:schemeClr val="dk1"/>
                        </a:solidFill>
                        <a:effectLst/>
                        <a:latin typeface="Times New Roman" panose="02020603050405020304" pitchFamily="18" charset="0"/>
                        <a:ea typeface="+mn-ea"/>
                        <a:cs typeface="Times New Roman" panose="02020603050405020304" pitchFamily="18" charset="0"/>
                      </a:endParaRPr>
                    </a:p>
                    <a:p>
                      <a:pPr algn="ct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low to medium resolution.</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Medium to high resolution, this makes them more versatile and adaptable to various applications.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23570992"/>
                  </a:ext>
                </a:extLst>
              </a:tr>
              <a:tr h="779634">
                <a:tc>
                  <a:txBody>
                    <a:bodyPr/>
                    <a:lstStyle/>
                    <a:p>
                      <a:pPr algn="ctr"/>
                      <a:r>
                        <a:rPr lang="en-US" b="1" dirty="0">
                          <a:latin typeface="Times New Roman" panose="02020603050405020304" pitchFamily="18" charset="0"/>
                          <a:cs typeface="Times New Roman" panose="02020603050405020304" pitchFamily="18" charset="0"/>
                        </a:rPr>
                        <a:t>Complexity</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Considered complex due to the need for numerous comparators.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Moderately complex in nature.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5424555"/>
                  </a:ext>
                </a:extLst>
              </a:tr>
            </a:tbl>
          </a:graphicData>
        </a:graphic>
      </p:graphicFrame>
      <p:pic>
        <p:nvPicPr>
          <p:cNvPr id="2054" name="Picture 6" descr="Flash ADC | Digital-Analog Conversion | Electronics Textbook">
            <a:extLst>
              <a:ext uri="{FF2B5EF4-FFF2-40B4-BE49-F238E27FC236}">
                <a16:creationId xmlns:a16="http://schemas.microsoft.com/office/drawing/2014/main" id="{93530634-37E5-D02E-D7EA-78370A0A8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671" y="596899"/>
            <a:ext cx="873941" cy="10778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737EF75-1D15-1084-B0E1-5329C0942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685" y="448160"/>
            <a:ext cx="2087470" cy="1133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127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3123-1070-ADFC-73B8-FC18171F4709}"/>
              </a:ext>
            </a:extLst>
          </p:cNvPr>
          <p:cNvSpPr>
            <a:spLocks noGrp="1"/>
          </p:cNvSpPr>
          <p:nvPr>
            <p:ph type="title"/>
          </p:nvPr>
        </p:nvSpPr>
        <p:spPr>
          <a:xfrm>
            <a:off x="838200" y="396017"/>
            <a:ext cx="10515600" cy="456599"/>
          </a:xfrm>
        </p:spPr>
        <p:txBody>
          <a:bodyPr>
            <a:noAutofit/>
          </a:bodyPr>
          <a:lstStyle/>
          <a:p>
            <a:r>
              <a:rPr lang="en-US" sz="3000" b="1" dirty="0">
                <a:latin typeface="Times New Roman" panose="02020603050405020304" pitchFamily="18" charset="0"/>
                <a:cs typeface="Times New Roman" panose="02020603050405020304" pitchFamily="18" charset="0"/>
              </a:rPr>
              <a:t>Why SAR ADC ?</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9F1C78-AED2-CD0B-651E-41FF3D547013}"/>
              </a:ext>
            </a:extLst>
          </p:cNvPr>
          <p:cNvSpPr>
            <a:spLocks noGrp="1"/>
          </p:cNvSpPr>
          <p:nvPr>
            <p:ph idx="1"/>
          </p:nvPr>
        </p:nvSpPr>
        <p:spPr>
          <a:xfrm>
            <a:off x="838200" y="1200578"/>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The most commonly used type of analog-to-digital converter in digital voltmeters is the successive approximation ADC. This type of ADC is popular for its relatively high speed and accuracy, making it well-suited for digital voltmeter applications.</a:t>
            </a:r>
          </a:p>
          <a:p>
            <a:r>
              <a:rPr lang="en-US" sz="2000" b="0" i="0" dirty="0">
                <a:effectLst/>
                <a:highlight>
                  <a:srgbClr val="FFFFFF"/>
                </a:highlight>
                <a:latin typeface="Times New Roman" panose="02020603050405020304" pitchFamily="18" charset="0"/>
                <a:cs typeface="Times New Roman" panose="02020603050405020304" pitchFamily="18" charset="0"/>
              </a:rPr>
              <a:t>In a multitude of applications ranging from sensor data acquisition to audio processing, there is often no pressing requirement for ultra-high-speed conversions. In such contexts, the SAR ADC emerges as an exemplary solution</a:t>
            </a:r>
          </a:p>
          <a:p>
            <a:r>
              <a:rPr lang="en-US" sz="2000" b="0" i="0" dirty="0">
                <a:effectLst/>
                <a:highlight>
                  <a:srgbClr val="FFFFFF"/>
                </a:highlight>
                <a:latin typeface="Times New Roman" panose="02020603050405020304" pitchFamily="18" charset="0"/>
                <a:cs typeface="Times New Roman" panose="02020603050405020304" pitchFamily="18" charset="0"/>
              </a:rPr>
              <a:t>The capacity of SAR ADCs to conduct conversions with fewer transistors and diminished capacitance compared to parallel architectures, such as Flash ADCs, assumes pivotal importance in curtailing power consumption</a:t>
            </a:r>
          </a:p>
          <a:p>
            <a:r>
              <a:rPr lang="en-US" sz="2000" dirty="0">
                <a:highlight>
                  <a:srgbClr val="FFFFFF"/>
                </a:highlight>
                <a:latin typeface="Times New Roman" panose="02020603050405020304" pitchFamily="18" charset="0"/>
                <a:cs typeface="Times New Roman" panose="02020603050405020304" pitchFamily="18" charset="0"/>
              </a:rPr>
              <a:t>Some widely used ADC IC’s using SAR Architecture are </a:t>
            </a:r>
            <a:r>
              <a:rPr lang="en-US" sz="2000" b="1" dirty="0">
                <a:highlight>
                  <a:srgbClr val="FFFFFF"/>
                </a:highlight>
                <a:latin typeface="Times New Roman" panose="02020603050405020304" pitchFamily="18" charset="0"/>
                <a:cs typeface="Times New Roman" panose="02020603050405020304" pitchFamily="18" charset="0"/>
              </a:rPr>
              <a:t>AD400X</a:t>
            </a:r>
            <a:r>
              <a:rPr lang="en-US" sz="2000" dirty="0">
                <a:highlight>
                  <a:srgbClr val="FFFFFF"/>
                </a:highlight>
                <a:latin typeface="Times New Roman" panose="02020603050405020304" pitchFamily="18" charset="0"/>
                <a:cs typeface="Times New Roman" panose="02020603050405020304" pitchFamily="18" charset="0"/>
              </a:rPr>
              <a:t> series from analog devices, and </a:t>
            </a:r>
          </a:p>
          <a:p>
            <a:pPr marL="0" indent="0">
              <a:buNone/>
            </a:pPr>
            <a:r>
              <a:rPr lang="en-US" sz="2000" b="1" dirty="0">
                <a:highlight>
                  <a:srgbClr val="FFFFFF"/>
                </a:highlight>
                <a:latin typeface="Times New Roman" panose="02020603050405020304" pitchFamily="18" charset="0"/>
                <a:cs typeface="Times New Roman" panose="02020603050405020304" pitchFamily="18" charset="0"/>
              </a:rPr>
              <a:t>    ADS795X</a:t>
            </a:r>
            <a:r>
              <a:rPr lang="en-US" sz="2000" dirty="0">
                <a:highlight>
                  <a:srgbClr val="FFFFFF"/>
                </a:highlight>
                <a:latin typeface="Times New Roman" panose="02020603050405020304" pitchFamily="18" charset="0"/>
                <a:cs typeface="Times New Roman" panose="02020603050405020304" pitchFamily="18" charset="0"/>
              </a:rPr>
              <a:t> series from TI.</a:t>
            </a:r>
            <a:endParaRPr lang="en-IN" sz="2000" dirty="0">
              <a:latin typeface="Times New Roman" panose="02020603050405020304" pitchFamily="18" charset="0"/>
              <a:cs typeface="Times New Roman" panose="02020603050405020304" pitchFamily="18" charset="0"/>
            </a:endParaRPr>
          </a:p>
        </p:txBody>
      </p:sp>
      <p:pic>
        <p:nvPicPr>
          <p:cNvPr id="5122" name="Picture 2" descr="AD4002/AD4006/AD4010 18-Bit SAR ADCs - ADI | Mouser">
            <a:extLst>
              <a:ext uri="{FF2B5EF4-FFF2-40B4-BE49-F238E27FC236}">
                <a16:creationId xmlns:a16="http://schemas.microsoft.com/office/drawing/2014/main" id="{B6D15DFA-76D3-EEFB-6E61-E1B5AE721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366" y="4901856"/>
            <a:ext cx="2528083" cy="1837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92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B7F6-2DFF-71CA-CEAB-FD02B54DAD67}"/>
              </a:ext>
            </a:extLst>
          </p:cNvPr>
          <p:cNvSpPr>
            <a:spLocks noGrp="1"/>
          </p:cNvSpPr>
          <p:nvPr>
            <p:ph type="title"/>
          </p:nvPr>
        </p:nvSpPr>
        <p:spPr>
          <a:xfrm>
            <a:off x="838200" y="263532"/>
            <a:ext cx="10515600" cy="871925"/>
          </a:xfrm>
        </p:spPr>
        <p:txBody>
          <a:bodyPr>
            <a:normAutofit/>
          </a:bodyPr>
          <a:lstStyle/>
          <a:p>
            <a:pPr algn="ctr"/>
            <a:r>
              <a:rPr lang="en-US" sz="3000" b="1" dirty="0">
                <a:latin typeface="Times New Roman" panose="02020603050405020304" pitchFamily="18" charset="0"/>
                <a:cs typeface="Times New Roman" panose="02020603050405020304" pitchFamily="18" charset="0"/>
              </a:rPr>
              <a:t>SAR ADC Working</a:t>
            </a:r>
            <a:endParaRPr lang="en-IN" sz="30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04569FF-7337-7AA2-14B6-E237834420EB}"/>
              </a:ext>
            </a:extLst>
          </p:cNvPr>
          <p:cNvSpPr>
            <a:spLocks noGrp="1"/>
          </p:cNvSpPr>
          <p:nvPr>
            <p:ph idx="1"/>
          </p:nvPr>
        </p:nvSpPr>
        <p:spPr>
          <a:xfrm>
            <a:off x="838200" y="1323975"/>
            <a:ext cx="10515600" cy="5138738"/>
          </a:xfrm>
        </p:spPr>
        <p:txBody>
          <a:bodyPr>
            <a:normAutofit/>
          </a:bodyPr>
          <a:lstStyle/>
          <a:p>
            <a:pPr marL="457200" indent="-457200">
              <a:buFont typeface="+mj-lt"/>
              <a:buAutoNum type="arabicPeriod"/>
            </a:pPr>
            <a:r>
              <a:rPr lang="en-US" sz="2500" b="1" dirty="0">
                <a:latin typeface="Times New Roman" panose="02020603050405020304" pitchFamily="18" charset="0"/>
                <a:cs typeface="Times New Roman" panose="02020603050405020304" pitchFamily="18" charset="0"/>
              </a:rPr>
              <a:t>Binary search algorithm : </a:t>
            </a:r>
            <a:r>
              <a:rPr lang="en-US" sz="2000" b="0" i="0" dirty="0">
                <a:effectLst/>
                <a:highlight>
                  <a:srgbClr val="FFFFFF"/>
                </a:highlight>
                <a:latin typeface="Times New Roman" panose="02020603050405020304" pitchFamily="18" charset="0"/>
                <a:cs typeface="Times New Roman" panose="02020603050405020304" pitchFamily="18" charset="0"/>
              </a:rPr>
              <a:t>The fundamental operational principle of SAR (Successive Approximation Register) ADCs hinges upon the binary search algorithm, an iterative technique employed to progressively narrow down the feasible range within which the analog input value resides. </a:t>
            </a:r>
            <a:endParaRPr lang="en-US"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2B64192-6234-4EC8-ED3C-6604BDF27F9F}"/>
              </a:ext>
            </a:extLst>
          </p:cNvPr>
          <p:cNvPicPr>
            <a:picLocks noChangeAspect="1"/>
          </p:cNvPicPr>
          <p:nvPr/>
        </p:nvPicPr>
        <p:blipFill>
          <a:blip r:embed="rId2"/>
          <a:stretch>
            <a:fillRect/>
          </a:stretch>
        </p:blipFill>
        <p:spPr>
          <a:xfrm>
            <a:off x="4165086" y="2663658"/>
            <a:ext cx="4247189" cy="3799775"/>
          </a:xfrm>
          <a:prstGeom prst="rect">
            <a:avLst/>
          </a:prstGeom>
        </p:spPr>
      </p:pic>
      <p:grpSp>
        <p:nvGrpSpPr>
          <p:cNvPr id="31" name="Group 30">
            <a:extLst>
              <a:ext uri="{FF2B5EF4-FFF2-40B4-BE49-F238E27FC236}">
                <a16:creationId xmlns:a16="http://schemas.microsoft.com/office/drawing/2014/main" id="{FCB2AC2E-36D3-1E68-9BF8-57FB153D9D3C}"/>
              </a:ext>
            </a:extLst>
          </p:cNvPr>
          <p:cNvGrpSpPr/>
          <p:nvPr/>
        </p:nvGrpSpPr>
        <p:grpSpPr>
          <a:xfrm>
            <a:off x="7863275" y="2572937"/>
            <a:ext cx="549000" cy="560880"/>
            <a:chOff x="7863275" y="2572937"/>
            <a:chExt cx="549000" cy="560880"/>
          </a:xfrm>
        </p:grpSpPr>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DC905402-CC01-3B0C-2673-FDAB26729F1E}"/>
                    </a:ext>
                  </a:extLst>
                </p14:cNvPr>
                <p14:cNvContentPartPr/>
                <p14:nvPr/>
              </p14:nvContentPartPr>
              <p14:xfrm>
                <a:off x="7912235" y="2630897"/>
                <a:ext cx="324720" cy="204840"/>
              </p14:xfrm>
            </p:contentPart>
          </mc:Choice>
          <mc:Fallback xmlns="">
            <p:pic>
              <p:nvPicPr>
                <p:cNvPr id="11" name="Ink 10">
                  <a:extLst>
                    <a:ext uri="{FF2B5EF4-FFF2-40B4-BE49-F238E27FC236}">
                      <a16:creationId xmlns:a16="http://schemas.microsoft.com/office/drawing/2014/main" id="{DC905402-CC01-3B0C-2673-FDAB26729F1E}"/>
                    </a:ext>
                  </a:extLst>
                </p:cNvPr>
                <p:cNvPicPr/>
                <p:nvPr/>
              </p:nvPicPr>
              <p:blipFill>
                <a:blip r:embed="rId4"/>
                <a:stretch>
                  <a:fillRect/>
                </a:stretch>
              </p:blipFill>
              <p:spPr>
                <a:xfrm>
                  <a:off x="7906115" y="2624777"/>
                  <a:ext cx="336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C21FE946-D555-620E-1B5C-4C610A04FBFD}"/>
                    </a:ext>
                  </a:extLst>
                </p14:cNvPr>
                <p14:cNvContentPartPr/>
                <p14:nvPr/>
              </p14:nvContentPartPr>
              <p14:xfrm>
                <a:off x="7863275" y="2633417"/>
                <a:ext cx="549000" cy="453960"/>
              </p14:xfrm>
            </p:contentPart>
          </mc:Choice>
          <mc:Fallback xmlns="">
            <p:pic>
              <p:nvPicPr>
                <p:cNvPr id="12" name="Ink 11">
                  <a:extLst>
                    <a:ext uri="{FF2B5EF4-FFF2-40B4-BE49-F238E27FC236}">
                      <a16:creationId xmlns:a16="http://schemas.microsoft.com/office/drawing/2014/main" id="{C21FE946-D555-620E-1B5C-4C610A04FBFD}"/>
                    </a:ext>
                  </a:extLst>
                </p:cNvPr>
                <p:cNvPicPr/>
                <p:nvPr/>
              </p:nvPicPr>
              <p:blipFill>
                <a:blip r:embed="rId6"/>
                <a:stretch>
                  <a:fillRect/>
                </a:stretch>
              </p:blipFill>
              <p:spPr>
                <a:xfrm>
                  <a:off x="7857155" y="2627297"/>
                  <a:ext cx="56124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607F6EC1-7A36-1131-6238-38B0540F4EDC}"/>
                    </a:ext>
                  </a:extLst>
                </p14:cNvPr>
                <p14:cNvContentPartPr/>
                <p14:nvPr/>
              </p14:nvContentPartPr>
              <p14:xfrm>
                <a:off x="8008355" y="2668337"/>
                <a:ext cx="67680" cy="357480"/>
              </p14:xfrm>
            </p:contentPart>
          </mc:Choice>
          <mc:Fallback xmlns="">
            <p:pic>
              <p:nvPicPr>
                <p:cNvPr id="13" name="Ink 12">
                  <a:extLst>
                    <a:ext uri="{FF2B5EF4-FFF2-40B4-BE49-F238E27FC236}">
                      <a16:creationId xmlns:a16="http://schemas.microsoft.com/office/drawing/2014/main" id="{607F6EC1-7A36-1131-6238-38B0540F4EDC}"/>
                    </a:ext>
                  </a:extLst>
                </p:cNvPr>
                <p:cNvPicPr/>
                <p:nvPr/>
              </p:nvPicPr>
              <p:blipFill>
                <a:blip r:embed="rId8"/>
                <a:stretch>
                  <a:fillRect/>
                </a:stretch>
              </p:blipFill>
              <p:spPr>
                <a:xfrm>
                  <a:off x="8002235" y="2662217"/>
                  <a:ext cx="799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DA7DF3F7-CA7E-8DF6-0323-CAE9EAA74A9A}"/>
                    </a:ext>
                  </a:extLst>
                </p14:cNvPr>
                <p14:cNvContentPartPr/>
                <p14:nvPr/>
              </p14:nvContentPartPr>
              <p14:xfrm>
                <a:off x="7958675" y="2664017"/>
                <a:ext cx="181440" cy="363240"/>
              </p14:xfrm>
            </p:contentPart>
          </mc:Choice>
          <mc:Fallback xmlns="">
            <p:pic>
              <p:nvPicPr>
                <p:cNvPr id="14" name="Ink 13">
                  <a:extLst>
                    <a:ext uri="{FF2B5EF4-FFF2-40B4-BE49-F238E27FC236}">
                      <a16:creationId xmlns:a16="http://schemas.microsoft.com/office/drawing/2014/main" id="{DA7DF3F7-CA7E-8DF6-0323-CAE9EAA74A9A}"/>
                    </a:ext>
                  </a:extLst>
                </p:cNvPr>
                <p:cNvPicPr/>
                <p:nvPr/>
              </p:nvPicPr>
              <p:blipFill>
                <a:blip r:embed="rId10"/>
                <a:stretch>
                  <a:fillRect/>
                </a:stretch>
              </p:blipFill>
              <p:spPr>
                <a:xfrm>
                  <a:off x="7952555" y="2657897"/>
                  <a:ext cx="1936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9AF2AD64-1263-CEC3-41A9-A5116A02347C}"/>
                    </a:ext>
                  </a:extLst>
                </p14:cNvPr>
                <p14:cNvContentPartPr/>
                <p14:nvPr/>
              </p14:nvContentPartPr>
              <p14:xfrm>
                <a:off x="7974515" y="2672657"/>
                <a:ext cx="145080" cy="416880"/>
              </p14:xfrm>
            </p:contentPart>
          </mc:Choice>
          <mc:Fallback xmlns="">
            <p:pic>
              <p:nvPicPr>
                <p:cNvPr id="15" name="Ink 14">
                  <a:extLst>
                    <a:ext uri="{FF2B5EF4-FFF2-40B4-BE49-F238E27FC236}">
                      <a16:creationId xmlns:a16="http://schemas.microsoft.com/office/drawing/2014/main" id="{9AF2AD64-1263-CEC3-41A9-A5116A02347C}"/>
                    </a:ext>
                  </a:extLst>
                </p:cNvPr>
                <p:cNvPicPr/>
                <p:nvPr/>
              </p:nvPicPr>
              <p:blipFill>
                <a:blip r:embed="rId12"/>
                <a:stretch>
                  <a:fillRect/>
                </a:stretch>
              </p:blipFill>
              <p:spPr>
                <a:xfrm>
                  <a:off x="7968395" y="2666537"/>
                  <a:ext cx="1573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49DB6133-08C0-7D7B-CA69-29595770A24E}"/>
                    </a:ext>
                  </a:extLst>
                </p14:cNvPr>
                <p14:cNvContentPartPr/>
                <p14:nvPr/>
              </p14:nvContentPartPr>
              <p14:xfrm>
                <a:off x="7927355" y="2781377"/>
                <a:ext cx="185760" cy="284040"/>
              </p14:xfrm>
            </p:contentPart>
          </mc:Choice>
          <mc:Fallback xmlns="">
            <p:pic>
              <p:nvPicPr>
                <p:cNvPr id="16" name="Ink 15">
                  <a:extLst>
                    <a:ext uri="{FF2B5EF4-FFF2-40B4-BE49-F238E27FC236}">
                      <a16:creationId xmlns:a16="http://schemas.microsoft.com/office/drawing/2014/main" id="{49DB6133-08C0-7D7B-CA69-29595770A24E}"/>
                    </a:ext>
                  </a:extLst>
                </p:cNvPr>
                <p:cNvPicPr/>
                <p:nvPr/>
              </p:nvPicPr>
              <p:blipFill>
                <a:blip r:embed="rId14"/>
                <a:stretch>
                  <a:fillRect/>
                </a:stretch>
              </p:blipFill>
              <p:spPr>
                <a:xfrm>
                  <a:off x="7921235" y="2775257"/>
                  <a:ext cx="1980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04F40E63-F06E-13A5-1434-8D945DB09BCE}"/>
                    </a:ext>
                  </a:extLst>
                </p14:cNvPr>
                <p14:cNvContentPartPr/>
                <p14:nvPr/>
              </p14:nvContentPartPr>
              <p14:xfrm>
                <a:off x="7978835" y="2676977"/>
                <a:ext cx="153000" cy="333000"/>
              </p14:xfrm>
            </p:contentPart>
          </mc:Choice>
          <mc:Fallback xmlns="">
            <p:pic>
              <p:nvPicPr>
                <p:cNvPr id="17" name="Ink 16">
                  <a:extLst>
                    <a:ext uri="{FF2B5EF4-FFF2-40B4-BE49-F238E27FC236}">
                      <a16:creationId xmlns:a16="http://schemas.microsoft.com/office/drawing/2014/main" id="{04F40E63-F06E-13A5-1434-8D945DB09BCE}"/>
                    </a:ext>
                  </a:extLst>
                </p:cNvPr>
                <p:cNvPicPr/>
                <p:nvPr/>
              </p:nvPicPr>
              <p:blipFill>
                <a:blip r:embed="rId16"/>
                <a:stretch>
                  <a:fillRect/>
                </a:stretch>
              </p:blipFill>
              <p:spPr>
                <a:xfrm>
                  <a:off x="7972715" y="2670857"/>
                  <a:ext cx="16524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88617D0C-F059-6CF8-4160-6393D6D3CDD2}"/>
                    </a:ext>
                  </a:extLst>
                </p14:cNvPr>
                <p14:cNvContentPartPr/>
                <p14:nvPr/>
              </p14:nvContentPartPr>
              <p14:xfrm>
                <a:off x="7946795" y="2716217"/>
                <a:ext cx="134280" cy="283320"/>
              </p14:xfrm>
            </p:contentPart>
          </mc:Choice>
          <mc:Fallback xmlns="">
            <p:pic>
              <p:nvPicPr>
                <p:cNvPr id="18" name="Ink 17">
                  <a:extLst>
                    <a:ext uri="{FF2B5EF4-FFF2-40B4-BE49-F238E27FC236}">
                      <a16:creationId xmlns:a16="http://schemas.microsoft.com/office/drawing/2014/main" id="{88617D0C-F059-6CF8-4160-6393D6D3CDD2}"/>
                    </a:ext>
                  </a:extLst>
                </p:cNvPr>
                <p:cNvPicPr/>
                <p:nvPr/>
              </p:nvPicPr>
              <p:blipFill>
                <a:blip r:embed="rId18"/>
                <a:stretch>
                  <a:fillRect/>
                </a:stretch>
              </p:blipFill>
              <p:spPr>
                <a:xfrm>
                  <a:off x="7940675" y="2710097"/>
                  <a:ext cx="1465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69592D9-12D0-4B66-2159-F03E3B934375}"/>
                    </a:ext>
                  </a:extLst>
                </p14:cNvPr>
                <p14:cNvContentPartPr/>
                <p14:nvPr/>
              </p14:nvContentPartPr>
              <p14:xfrm>
                <a:off x="7955075" y="2711537"/>
                <a:ext cx="197280" cy="252720"/>
              </p14:xfrm>
            </p:contentPart>
          </mc:Choice>
          <mc:Fallback xmlns="">
            <p:pic>
              <p:nvPicPr>
                <p:cNvPr id="19" name="Ink 18">
                  <a:extLst>
                    <a:ext uri="{FF2B5EF4-FFF2-40B4-BE49-F238E27FC236}">
                      <a16:creationId xmlns:a16="http://schemas.microsoft.com/office/drawing/2014/main" id="{D69592D9-12D0-4B66-2159-F03E3B934375}"/>
                    </a:ext>
                  </a:extLst>
                </p:cNvPr>
                <p:cNvPicPr/>
                <p:nvPr/>
              </p:nvPicPr>
              <p:blipFill>
                <a:blip r:embed="rId20"/>
                <a:stretch>
                  <a:fillRect/>
                </a:stretch>
              </p:blipFill>
              <p:spPr>
                <a:xfrm>
                  <a:off x="7948955" y="2705417"/>
                  <a:ext cx="2095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A5AAD494-3D6B-DD40-B652-366539C0F304}"/>
                    </a:ext>
                  </a:extLst>
                </p14:cNvPr>
                <p14:cNvContentPartPr/>
                <p14:nvPr/>
              </p14:nvContentPartPr>
              <p14:xfrm>
                <a:off x="7982435" y="2698937"/>
                <a:ext cx="145080" cy="214200"/>
              </p14:xfrm>
            </p:contentPart>
          </mc:Choice>
          <mc:Fallback xmlns="">
            <p:pic>
              <p:nvPicPr>
                <p:cNvPr id="20" name="Ink 19">
                  <a:extLst>
                    <a:ext uri="{FF2B5EF4-FFF2-40B4-BE49-F238E27FC236}">
                      <a16:creationId xmlns:a16="http://schemas.microsoft.com/office/drawing/2014/main" id="{A5AAD494-3D6B-DD40-B652-366539C0F304}"/>
                    </a:ext>
                  </a:extLst>
                </p:cNvPr>
                <p:cNvPicPr/>
                <p:nvPr/>
              </p:nvPicPr>
              <p:blipFill>
                <a:blip r:embed="rId22"/>
                <a:stretch>
                  <a:fillRect/>
                </a:stretch>
              </p:blipFill>
              <p:spPr>
                <a:xfrm>
                  <a:off x="7976315" y="2692817"/>
                  <a:ext cx="1573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82EB23DA-CBCE-71E7-97F1-CD8F714D5D6B}"/>
                    </a:ext>
                  </a:extLst>
                </p14:cNvPr>
                <p14:cNvContentPartPr/>
                <p14:nvPr/>
              </p14:nvContentPartPr>
              <p14:xfrm>
                <a:off x="7955075" y="2738177"/>
                <a:ext cx="245520" cy="251640"/>
              </p14:xfrm>
            </p:contentPart>
          </mc:Choice>
          <mc:Fallback xmlns="">
            <p:pic>
              <p:nvPicPr>
                <p:cNvPr id="21" name="Ink 20">
                  <a:extLst>
                    <a:ext uri="{FF2B5EF4-FFF2-40B4-BE49-F238E27FC236}">
                      <a16:creationId xmlns:a16="http://schemas.microsoft.com/office/drawing/2014/main" id="{82EB23DA-CBCE-71E7-97F1-CD8F714D5D6B}"/>
                    </a:ext>
                  </a:extLst>
                </p:cNvPr>
                <p:cNvPicPr/>
                <p:nvPr/>
              </p:nvPicPr>
              <p:blipFill>
                <a:blip r:embed="rId24"/>
                <a:stretch>
                  <a:fillRect/>
                </a:stretch>
              </p:blipFill>
              <p:spPr>
                <a:xfrm>
                  <a:off x="7948955" y="2732057"/>
                  <a:ext cx="257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DAC2C378-80F7-0482-57ED-95EFBC8A605A}"/>
                    </a:ext>
                  </a:extLst>
                </p14:cNvPr>
                <p14:cNvContentPartPr/>
                <p14:nvPr/>
              </p14:nvContentPartPr>
              <p14:xfrm>
                <a:off x="7966955" y="2802977"/>
                <a:ext cx="369360" cy="248760"/>
              </p14:xfrm>
            </p:contentPart>
          </mc:Choice>
          <mc:Fallback xmlns="">
            <p:pic>
              <p:nvPicPr>
                <p:cNvPr id="22" name="Ink 21">
                  <a:extLst>
                    <a:ext uri="{FF2B5EF4-FFF2-40B4-BE49-F238E27FC236}">
                      <a16:creationId xmlns:a16="http://schemas.microsoft.com/office/drawing/2014/main" id="{DAC2C378-80F7-0482-57ED-95EFBC8A605A}"/>
                    </a:ext>
                  </a:extLst>
                </p:cNvPr>
                <p:cNvPicPr/>
                <p:nvPr/>
              </p:nvPicPr>
              <p:blipFill>
                <a:blip r:embed="rId26"/>
                <a:stretch>
                  <a:fillRect/>
                </a:stretch>
              </p:blipFill>
              <p:spPr>
                <a:xfrm>
                  <a:off x="7960835" y="2796857"/>
                  <a:ext cx="3816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C0FE963C-8FB2-FB18-0006-4E4E729A11BA}"/>
                    </a:ext>
                  </a:extLst>
                </p14:cNvPr>
                <p14:cNvContentPartPr/>
                <p14:nvPr/>
              </p14:nvContentPartPr>
              <p14:xfrm>
                <a:off x="8045795" y="2811617"/>
                <a:ext cx="163800" cy="120960"/>
              </p14:xfrm>
            </p:contentPart>
          </mc:Choice>
          <mc:Fallback xmlns="">
            <p:pic>
              <p:nvPicPr>
                <p:cNvPr id="23" name="Ink 22">
                  <a:extLst>
                    <a:ext uri="{FF2B5EF4-FFF2-40B4-BE49-F238E27FC236}">
                      <a16:creationId xmlns:a16="http://schemas.microsoft.com/office/drawing/2014/main" id="{C0FE963C-8FB2-FB18-0006-4E4E729A11BA}"/>
                    </a:ext>
                  </a:extLst>
                </p:cNvPr>
                <p:cNvPicPr/>
                <p:nvPr/>
              </p:nvPicPr>
              <p:blipFill>
                <a:blip r:embed="rId28"/>
                <a:stretch>
                  <a:fillRect/>
                </a:stretch>
              </p:blipFill>
              <p:spPr>
                <a:xfrm>
                  <a:off x="8039675" y="2805497"/>
                  <a:ext cx="176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ACD7AA58-E05C-290C-9DEA-EC25673B2AFB}"/>
                    </a:ext>
                  </a:extLst>
                </p14:cNvPr>
                <p14:cNvContentPartPr/>
                <p14:nvPr/>
              </p14:nvContentPartPr>
              <p14:xfrm>
                <a:off x="8140475" y="2642057"/>
                <a:ext cx="248400" cy="235080"/>
              </p14:xfrm>
            </p:contentPart>
          </mc:Choice>
          <mc:Fallback xmlns="">
            <p:pic>
              <p:nvPicPr>
                <p:cNvPr id="24" name="Ink 23">
                  <a:extLst>
                    <a:ext uri="{FF2B5EF4-FFF2-40B4-BE49-F238E27FC236}">
                      <a16:creationId xmlns:a16="http://schemas.microsoft.com/office/drawing/2014/main" id="{ACD7AA58-E05C-290C-9DEA-EC25673B2AFB}"/>
                    </a:ext>
                  </a:extLst>
                </p:cNvPr>
                <p:cNvPicPr/>
                <p:nvPr/>
              </p:nvPicPr>
              <p:blipFill>
                <a:blip r:embed="rId30"/>
                <a:stretch>
                  <a:fillRect/>
                </a:stretch>
              </p:blipFill>
              <p:spPr>
                <a:xfrm>
                  <a:off x="8134355" y="2635937"/>
                  <a:ext cx="2606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D0BF8F1D-1D9A-8613-EFE1-5D06544B6E49}"/>
                    </a:ext>
                  </a:extLst>
                </p14:cNvPr>
                <p14:cNvContentPartPr/>
                <p14:nvPr/>
              </p14:nvContentPartPr>
              <p14:xfrm>
                <a:off x="8179715" y="2742137"/>
                <a:ext cx="212400" cy="391680"/>
              </p14:xfrm>
            </p:contentPart>
          </mc:Choice>
          <mc:Fallback xmlns="">
            <p:pic>
              <p:nvPicPr>
                <p:cNvPr id="25" name="Ink 24">
                  <a:extLst>
                    <a:ext uri="{FF2B5EF4-FFF2-40B4-BE49-F238E27FC236}">
                      <a16:creationId xmlns:a16="http://schemas.microsoft.com/office/drawing/2014/main" id="{D0BF8F1D-1D9A-8613-EFE1-5D06544B6E49}"/>
                    </a:ext>
                  </a:extLst>
                </p:cNvPr>
                <p:cNvPicPr/>
                <p:nvPr/>
              </p:nvPicPr>
              <p:blipFill>
                <a:blip r:embed="rId32"/>
                <a:stretch>
                  <a:fillRect/>
                </a:stretch>
              </p:blipFill>
              <p:spPr>
                <a:xfrm>
                  <a:off x="8173595" y="2736017"/>
                  <a:ext cx="22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5BCAC7A7-5F6C-FB5B-7E8E-B8DF1633E9BC}"/>
                    </a:ext>
                  </a:extLst>
                </p14:cNvPr>
                <p14:cNvContentPartPr/>
                <p14:nvPr/>
              </p14:nvContentPartPr>
              <p14:xfrm>
                <a:off x="8195555" y="2668337"/>
                <a:ext cx="207720" cy="361080"/>
              </p14:xfrm>
            </p:contentPart>
          </mc:Choice>
          <mc:Fallback xmlns="">
            <p:pic>
              <p:nvPicPr>
                <p:cNvPr id="26" name="Ink 25">
                  <a:extLst>
                    <a:ext uri="{FF2B5EF4-FFF2-40B4-BE49-F238E27FC236}">
                      <a16:creationId xmlns:a16="http://schemas.microsoft.com/office/drawing/2014/main" id="{5BCAC7A7-5F6C-FB5B-7E8E-B8DF1633E9BC}"/>
                    </a:ext>
                  </a:extLst>
                </p:cNvPr>
                <p:cNvPicPr/>
                <p:nvPr/>
              </p:nvPicPr>
              <p:blipFill>
                <a:blip r:embed="rId34"/>
                <a:stretch>
                  <a:fillRect/>
                </a:stretch>
              </p:blipFill>
              <p:spPr>
                <a:xfrm>
                  <a:off x="8189435" y="2662217"/>
                  <a:ext cx="2199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43F5B3BD-04A4-8B3A-11F8-CDD5B956F374}"/>
                    </a:ext>
                  </a:extLst>
                </p14:cNvPr>
                <p14:cNvContentPartPr/>
                <p14:nvPr/>
              </p14:nvContentPartPr>
              <p14:xfrm>
                <a:off x="8187275" y="2672657"/>
                <a:ext cx="180000" cy="309600"/>
              </p14:xfrm>
            </p:contentPart>
          </mc:Choice>
          <mc:Fallback xmlns="">
            <p:pic>
              <p:nvPicPr>
                <p:cNvPr id="27" name="Ink 26">
                  <a:extLst>
                    <a:ext uri="{FF2B5EF4-FFF2-40B4-BE49-F238E27FC236}">
                      <a16:creationId xmlns:a16="http://schemas.microsoft.com/office/drawing/2014/main" id="{43F5B3BD-04A4-8B3A-11F8-CDD5B956F374}"/>
                    </a:ext>
                  </a:extLst>
                </p:cNvPr>
                <p:cNvPicPr/>
                <p:nvPr/>
              </p:nvPicPr>
              <p:blipFill>
                <a:blip r:embed="rId36"/>
                <a:stretch>
                  <a:fillRect/>
                </a:stretch>
              </p:blipFill>
              <p:spPr>
                <a:xfrm>
                  <a:off x="8181155" y="2666537"/>
                  <a:ext cx="1922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B0F6FB25-BD78-15E8-AF45-68CFC6026703}"/>
                    </a:ext>
                  </a:extLst>
                </p14:cNvPr>
                <p14:cNvContentPartPr/>
                <p14:nvPr/>
              </p14:nvContentPartPr>
              <p14:xfrm>
                <a:off x="8164235" y="2607497"/>
                <a:ext cx="176040" cy="249120"/>
              </p14:xfrm>
            </p:contentPart>
          </mc:Choice>
          <mc:Fallback xmlns="">
            <p:pic>
              <p:nvPicPr>
                <p:cNvPr id="28" name="Ink 27">
                  <a:extLst>
                    <a:ext uri="{FF2B5EF4-FFF2-40B4-BE49-F238E27FC236}">
                      <a16:creationId xmlns:a16="http://schemas.microsoft.com/office/drawing/2014/main" id="{B0F6FB25-BD78-15E8-AF45-68CFC6026703}"/>
                    </a:ext>
                  </a:extLst>
                </p:cNvPr>
                <p:cNvPicPr/>
                <p:nvPr/>
              </p:nvPicPr>
              <p:blipFill>
                <a:blip r:embed="rId38"/>
                <a:stretch>
                  <a:fillRect/>
                </a:stretch>
              </p:blipFill>
              <p:spPr>
                <a:xfrm>
                  <a:off x="8158115" y="2601377"/>
                  <a:ext cx="1882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1BF8DA22-7721-7B92-A2FD-2A4206A04CCA}"/>
                    </a:ext>
                  </a:extLst>
                </p14:cNvPr>
                <p14:cNvContentPartPr/>
                <p14:nvPr/>
              </p14:nvContentPartPr>
              <p14:xfrm>
                <a:off x="8128595" y="2572937"/>
                <a:ext cx="189720" cy="295200"/>
              </p14:xfrm>
            </p:contentPart>
          </mc:Choice>
          <mc:Fallback xmlns="">
            <p:pic>
              <p:nvPicPr>
                <p:cNvPr id="29" name="Ink 28">
                  <a:extLst>
                    <a:ext uri="{FF2B5EF4-FFF2-40B4-BE49-F238E27FC236}">
                      <a16:creationId xmlns:a16="http://schemas.microsoft.com/office/drawing/2014/main" id="{1BF8DA22-7721-7B92-A2FD-2A4206A04CCA}"/>
                    </a:ext>
                  </a:extLst>
                </p:cNvPr>
                <p:cNvPicPr/>
                <p:nvPr/>
              </p:nvPicPr>
              <p:blipFill>
                <a:blip r:embed="rId40"/>
                <a:stretch>
                  <a:fillRect/>
                </a:stretch>
              </p:blipFill>
              <p:spPr>
                <a:xfrm>
                  <a:off x="8122475" y="2566817"/>
                  <a:ext cx="201960" cy="307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
            <p14:nvContentPartPr>
              <p14:cNvPr id="3" name="Ink 2">
                <a:extLst>
                  <a:ext uri="{FF2B5EF4-FFF2-40B4-BE49-F238E27FC236}">
                    <a16:creationId xmlns:a16="http://schemas.microsoft.com/office/drawing/2014/main" id="{7CD4A86A-C075-882D-0A85-1B98D9973320}"/>
                  </a:ext>
                </a:extLst>
              </p14:cNvPr>
              <p14:cNvContentPartPr/>
              <p14:nvPr/>
            </p14:nvContentPartPr>
            <p14:xfrm>
              <a:off x="7970934" y="2588145"/>
              <a:ext cx="617040" cy="510840"/>
            </p14:xfrm>
          </p:contentPart>
        </mc:Choice>
        <mc:Fallback>
          <p:pic>
            <p:nvPicPr>
              <p:cNvPr id="3" name="Ink 2">
                <a:extLst>
                  <a:ext uri="{FF2B5EF4-FFF2-40B4-BE49-F238E27FC236}">
                    <a16:creationId xmlns:a16="http://schemas.microsoft.com/office/drawing/2014/main" id="{7CD4A86A-C075-882D-0A85-1B98D9973320}"/>
                  </a:ext>
                </a:extLst>
              </p:cNvPr>
              <p:cNvPicPr/>
              <p:nvPr/>
            </p:nvPicPr>
            <p:blipFill>
              <a:blip r:embed="rId42"/>
              <a:stretch>
                <a:fillRect/>
              </a:stretch>
            </p:blipFill>
            <p:spPr>
              <a:xfrm>
                <a:off x="7907934" y="2525505"/>
                <a:ext cx="742680" cy="636480"/>
              </a:xfrm>
              <a:prstGeom prst="rect">
                <a:avLst/>
              </a:prstGeom>
            </p:spPr>
          </p:pic>
        </mc:Fallback>
      </mc:AlternateContent>
    </p:spTree>
    <p:extLst>
      <p:ext uri="{BB962C8B-B14F-4D97-AF65-F5344CB8AC3E}">
        <p14:creationId xmlns:p14="http://schemas.microsoft.com/office/powerpoint/2010/main" val="713338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8B88-8FFF-D25F-3BA8-823097A28203}"/>
              </a:ext>
            </a:extLst>
          </p:cNvPr>
          <p:cNvSpPr>
            <a:spLocks noGrp="1"/>
          </p:cNvSpPr>
          <p:nvPr>
            <p:ph type="title"/>
          </p:nvPr>
        </p:nvSpPr>
        <p:spPr>
          <a:xfrm>
            <a:off x="838199" y="117475"/>
            <a:ext cx="10515600" cy="1325563"/>
          </a:xfrm>
        </p:spPr>
        <p:txBody>
          <a:bodyPr>
            <a:normAutofit/>
          </a:bodyPr>
          <a:lstStyle/>
          <a:p>
            <a:pPr algn="ctr"/>
            <a:r>
              <a:rPr lang="en-IN" sz="3000" b="1" dirty="0">
                <a:latin typeface="Times New Roman" panose="02020603050405020304" pitchFamily="18" charset="0"/>
                <a:cs typeface="Times New Roman" panose="02020603050405020304" pitchFamily="18" charset="0"/>
              </a:rPr>
              <a:t>SAR Logic Operation </a:t>
            </a:r>
          </a:p>
        </p:txBody>
      </p:sp>
      <p:pic>
        <p:nvPicPr>
          <p:cNvPr id="5" name="Content Placeholder 4">
            <a:extLst>
              <a:ext uri="{FF2B5EF4-FFF2-40B4-BE49-F238E27FC236}">
                <a16:creationId xmlns:a16="http://schemas.microsoft.com/office/drawing/2014/main" id="{282CB4E3-13D6-01E2-F479-123FBEBB2581}"/>
              </a:ext>
            </a:extLst>
          </p:cNvPr>
          <p:cNvPicPr>
            <a:picLocks noGrp="1" noChangeAspect="1"/>
          </p:cNvPicPr>
          <p:nvPr>
            <p:ph idx="1"/>
          </p:nvPr>
        </p:nvPicPr>
        <p:blipFill>
          <a:blip r:embed="rId2"/>
          <a:stretch>
            <a:fillRect/>
          </a:stretch>
        </p:blipFill>
        <p:spPr>
          <a:xfrm>
            <a:off x="2698142" y="1825625"/>
            <a:ext cx="6795715" cy="4351338"/>
          </a:xfr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1DC4322-B94F-6020-4221-0E4388754BD6}"/>
                  </a:ext>
                </a:extLst>
              </p14:cNvPr>
              <p14:cNvContentPartPr/>
              <p14:nvPr/>
            </p14:nvContentPartPr>
            <p14:xfrm>
              <a:off x="6934807" y="1784071"/>
              <a:ext cx="202680" cy="61560"/>
            </p14:xfrm>
          </p:contentPart>
        </mc:Choice>
        <mc:Fallback>
          <p:pic>
            <p:nvPicPr>
              <p:cNvPr id="3" name="Ink 2">
                <a:extLst>
                  <a:ext uri="{FF2B5EF4-FFF2-40B4-BE49-F238E27FC236}">
                    <a16:creationId xmlns:a16="http://schemas.microsoft.com/office/drawing/2014/main" id="{81DC4322-B94F-6020-4221-0E4388754BD6}"/>
                  </a:ext>
                </a:extLst>
              </p:cNvPr>
              <p:cNvPicPr/>
              <p:nvPr/>
            </p:nvPicPr>
            <p:blipFill>
              <a:blip r:embed="rId4"/>
              <a:stretch>
                <a:fillRect/>
              </a:stretch>
            </p:blipFill>
            <p:spPr>
              <a:xfrm>
                <a:off x="6928687" y="1777951"/>
                <a:ext cx="2149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29CB7705-246E-B623-5F08-83F7B4090AA9}"/>
                  </a:ext>
                </a:extLst>
              </p14:cNvPr>
              <p14:cNvContentPartPr/>
              <p14:nvPr/>
            </p14:nvContentPartPr>
            <p14:xfrm>
              <a:off x="7009327" y="1820791"/>
              <a:ext cx="182880" cy="33480"/>
            </p14:xfrm>
          </p:contentPart>
        </mc:Choice>
        <mc:Fallback>
          <p:pic>
            <p:nvPicPr>
              <p:cNvPr id="4" name="Ink 3">
                <a:extLst>
                  <a:ext uri="{FF2B5EF4-FFF2-40B4-BE49-F238E27FC236}">
                    <a16:creationId xmlns:a16="http://schemas.microsoft.com/office/drawing/2014/main" id="{29CB7705-246E-B623-5F08-83F7B4090AA9}"/>
                  </a:ext>
                </a:extLst>
              </p:cNvPr>
              <p:cNvPicPr/>
              <p:nvPr/>
            </p:nvPicPr>
            <p:blipFill>
              <a:blip r:embed="rId6"/>
              <a:stretch>
                <a:fillRect/>
              </a:stretch>
            </p:blipFill>
            <p:spPr>
              <a:xfrm>
                <a:off x="7003207" y="1814671"/>
                <a:ext cx="195120" cy="45720"/>
              </a:xfrm>
              <a:prstGeom prst="rect">
                <a:avLst/>
              </a:prstGeom>
            </p:spPr>
          </p:pic>
        </mc:Fallback>
      </mc:AlternateContent>
    </p:spTree>
    <p:extLst>
      <p:ext uri="{BB962C8B-B14F-4D97-AF65-F5344CB8AC3E}">
        <p14:creationId xmlns:p14="http://schemas.microsoft.com/office/powerpoint/2010/main" val="1176174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153AB-33A3-1D38-2574-926DA80F6C28}"/>
              </a:ext>
            </a:extLst>
          </p:cNvPr>
          <p:cNvSpPr>
            <a:spLocks noGrp="1"/>
          </p:cNvSpPr>
          <p:nvPr>
            <p:ph idx="1"/>
          </p:nvPr>
        </p:nvSpPr>
        <p:spPr>
          <a:xfrm>
            <a:off x="838200" y="490873"/>
            <a:ext cx="10515600" cy="5876254"/>
          </a:xfrm>
        </p:spPr>
        <p:txBody>
          <a:bodyPr>
            <a:normAutofit/>
          </a:bodyPr>
          <a:lstStyle/>
          <a:p>
            <a:pPr marL="0" indent="0">
              <a:buNone/>
            </a:pPr>
            <a:r>
              <a:rPr lang="en-US" sz="2500" b="1" dirty="0">
                <a:latin typeface="Times New Roman" panose="02020603050405020304" pitchFamily="18" charset="0"/>
                <a:cs typeface="Times New Roman" panose="02020603050405020304" pitchFamily="18" charset="0"/>
              </a:rPr>
              <a:t>2) Conversion cycle : </a:t>
            </a:r>
            <a:r>
              <a:rPr lang="en-US" sz="2000" b="0" i="0" dirty="0">
                <a:effectLst/>
                <a:highlight>
                  <a:srgbClr val="FFFFFF"/>
                </a:highlight>
                <a:latin typeface="Times New Roman" panose="02020603050405020304" pitchFamily="18" charset="0"/>
                <a:cs typeface="Times New Roman" panose="02020603050405020304" pitchFamily="18" charset="0"/>
              </a:rPr>
              <a:t>The SAR ADC conversion cycle encapsulates the process of transforming an analog input into a corresponding digital output. The cycle unfolds with the initiation of sampling, during which the input voltage is captured and stabilized by the Sample and Hold Circuit.</a:t>
            </a:r>
          </a:p>
          <a:p>
            <a:pPr marL="0" indent="0">
              <a:buNone/>
            </a:pPr>
            <a:endParaRPr lang="en-IN"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38E600D-743F-E2EC-D3E1-9258A831AFDE}"/>
              </a:ext>
            </a:extLst>
          </p:cNvPr>
          <p:cNvPicPr>
            <a:picLocks noChangeAspect="1"/>
          </p:cNvPicPr>
          <p:nvPr/>
        </p:nvPicPr>
        <p:blipFill>
          <a:blip r:embed="rId2"/>
          <a:stretch>
            <a:fillRect/>
          </a:stretch>
        </p:blipFill>
        <p:spPr>
          <a:xfrm>
            <a:off x="2455324" y="2300664"/>
            <a:ext cx="7412576" cy="3709717"/>
          </a:xfrm>
          <a:prstGeom prst="rect">
            <a:avLst/>
          </a:prstGeom>
        </p:spPr>
      </p:pic>
    </p:spTree>
    <p:extLst>
      <p:ext uri="{BB962C8B-B14F-4D97-AF65-F5344CB8AC3E}">
        <p14:creationId xmlns:p14="http://schemas.microsoft.com/office/powerpoint/2010/main" val="255862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D39ACC-9357-6ABD-D7F0-62C31AF8D4C4}"/>
              </a:ext>
            </a:extLst>
          </p:cNvPr>
          <p:cNvPicPr>
            <a:picLocks noChangeAspect="1"/>
          </p:cNvPicPr>
          <p:nvPr/>
        </p:nvPicPr>
        <p:blipFill>
          <a:blip r:embed="rId2"/>
          <a:stretch>
            <a:fillRect/>
          </a:stretch>
        </p:blipFill>
        <p:spPr>
          <a:xfrm>
            <a:off x="7207246" y="4165198"/>
            <a:ext cx="4229100" cy="1218975"/>
          </a:xfrm>
          <a:prstGeom prst="rect">
            <a:avLst/>
          </a:prstGeom>
        </p:spPr>
      </p:pic>
      <p:pic>
        <p:nvPicPr>
          <p:cNvPr id="7" name="Picture 6">
            <a:extLst>
              <a:ext uri="{FF2B5EF4-FFF2-40B4-BE49-F238E27FC236}">
                <a16:creationId xmlns:a16="http://schemas.microsoft.com/office/drawing/2014/main" id="{626EB524-B006-628A-661E-3EC5A8688A09}"/>
              </a:ext>
            </a:extLst>
          </p:cNvPr>
          <p:cNvPicPr>
            <a:picLocks noChangeAspect="1"/>
          </p:cNvPicPr>
          <p:nvPr/>
        </p:nvPicPr>
        <p:blipFill>
          <a:blip r:embed="rId3"/>
          <a:stretch>
            <a:fillRect/>
          </a:stretch>
        </p:blipFill>
        <p:spPr>
          <a:xfrm>
            <a:off x="7651750" y="220719"/>
            <a:ext cx="4248150" cy="645021"/>
          </a:xfrm>
          <a:prstGeom prst="rect">
            <a:avLst/>
          </a:prstGeom>
        </p:spPr>
      </p:pic>
      <p:pic>
        <p:nvPicPr>
          <p:cNvPr id="9" name="Picture 8">
            <a:extLst>
              <a:ext uri="{FF2B5EF4-FFF2-40B4-BE49-F238E27FC236}">
                <a16:creationId xmlns:a16="http://schemas.microsoft.com/office/drawing/2014/main" id="{3212C1FA-18FA-3B07-9997-A2AD7AED3216}"/>
              </a:ext>
            </a:extLst>
          </p:cNvPr>
          <p:cNvPicPr>
            <a:picLocks noChangeAspect="1"/>
          </p:cNvPicPr>
          <p:nvPr/>
        </p:nvPicPr>
        <p:blipFill>
          <a:blip r:embed="rId4"/>
          <a:stretch>
            <a:fillRect/>
          </a:stretch>
        </p:blipFill>
        <p:spPr>
          <a:xfrm>
            <a:off x="120650" y="2148938"/>
            <a:ext cx="6845300" cy="595868"/>
          </a:xfrm>
          <a:prstGeom prst="rect">
            <a:avLst/>
          </a:prstGeom>
        </p:spPr>
      </p:pic>
      <p:pic>
        <p:nvPicPr>
          <p:cNvPr id="11" name="Picture 10">
            <a:extLst>
              <a:ext uri="{FF2B5EF4-FFF2-40B4-BE49-F238E27FC236}">
                <a16:creationId xmlns:a16="http://schemas.microsoft.com/office/drawing/2014/main" id="{F779FDD3-4D3C-ECA3-DE70-87970CA8FA23}"/>
              </a:ext>
            </a:extLst>
          </p:cNvPr>
          <p:cNvPicPr>
            <a:picLocks noChangeAspect="1"/>
          </p:cNvPicPr>
          <p:nvPr/>
        </p:nvPicPr>
        <p:blipFill>
          <a:blip r:embed="rId5"/>
          <a:stretch>
            <a:fillRect/>
          </a:stretch>
        </p:blipFill>
        <p:spPr>
          <a:xfrm>
            <a:off x="7175500" y="2604528"/>
            <a:ext cx="4946650" cy="1440104"/>
          </a:xfrm>
          <a:prstGeom prst="rect">
            <a:avLst/>
          </a:prstGeom>
        </p:spPr>
      </p:pic>
      <p:pic>
        <p:nvPicPr>
          <p:cNvPr id="13" name="Picture 12">
            <a:extLst>
              <a:ext uri="{FF2B5EF4-FFF2-40B4-BE49-F238E27FC236}">
                <a16:creationId xmlns:a16="http://schemas.microsoft.com/office/drawing/2014/main" id="{DF2F58F7-9017-697D-4CFB-31975D496AF0}"/>
              </a:ext>
            </a:extLst>
          </p:cNvPr>
          <p:cNvPicPr>
            <a:picLocks noChangeAspect="1"/>
          </p:cNvPicPr>
          <p:nvPr/>
        </p:nvPicPr>
        <p:blipFill>
          <a:blip r:embed="rId6"/>
          <a:stretch>
            <a:fillRect/>
          </a:stretch>
        </p:blipFill>
        <p:spPr>
          <a:xfrm>
            <a:off x="860426" y="4323468"/>
            <a:ext cx="5365748" cy="1197033"/>
          </a:xfrm>
          <a:prstGeom prst="rect">
            <a:avLst/>
          </a:prstGeom>
        </p:spPr>
      </p:pic>
      <p:pic>
        <p:nvPicPr>
          <p:cNvPr id="15" name="Picture 14">
            <a:extLst>
              <a:ext uri="{FF2B5EF4-FFF2-40B4-BE49-F238E27FC236}">
                <a16:creationId xmlns:a16="http://schemas.microsoft.com/office/drawing/2014/main" id="{486FB9D6-390D-2EE8-467E-D15404DBE842}"/>
              </a:ext>
            </a:extLst>
          </p:cNvPr>
          <p:cNvPicPr>
            <a:picLocks noChangeAspect="1"/>
          </p:cNvPicPr>
          <p:nvPr/>
        </p:nvPicPr>
        <p:blipFill>
          <a:blip r:embed="rId7"/>
          <a:stretch>
            <a:fillRect/>
          </a:stretch>
        </p:blipFill>
        <p:spPr>
          <a:xfrm>
            <a:off x="6305552" y="954783"/>
            <a:ext cx="5657848" cy="1158039"/>
          </a:xfrm>
          <a:prstGeom prst="rect">
            <a:avLst/>
          </a:prstGeom>
        </p:spPr>
      </p:pic>
      <p:pic>
        <p:nvPicPr>
          <p:cNvPr id="17" name="Picture 16">
            <a:extLst>
              <a:ext uri="{FF2B5EF4-FFF2-40B4-BE49-F238E27FC236}">
                <a16:creationId xmlns:a16="http://schemas.microsoft.com/office/drawing/2014/main" id="{8BA161F5-D646-12A1-A0B4-E729148C71B6}"/>
              </a:ext>
            </a:extLst>
          </p:cNvPr>
          <p:cNvPicPr>
            <a:picLocks noChangeAspect="1"/>
          </p:cNvPicPr>
          <p:nvPr/>
        </p:nvPicPr>
        <p:blipFill>
          <a:blip r:embed="rId8"/>
          <a:stretch>
            <a:fillRect/>
          </a:stretch>
        </p:blipFill>
        <p:spPr>
          <a:xfrm>
            <a:off x="514350" y="220719"/>
            <a:ext cx="5657849" cy="1440559"/>
          </a:xfrm>
          <a:prstGeom prst="rect">
            <a:avLst/>
          </a:prstGeom>
        </p:spPr>
      </p:pic>
      <p:pic>
        <p:nvPicPr>
          <p:cNvPr id="19" name="Picture 18">
            <a:extLst>
              <a:ext uri="{FF2B5EF4-FFF2-40B4-BE49-F238E27FC236}">
                <a16:creationId xmlns:a16="http://schemas.microsoft.com/office/drawing/2014/main" id="{8B6A0E36-12B9-9ABE-9830-DC10E2D49CE0}"/>
              </a:ext>
            </a:extLst>
          </p:cNvPr>
          <p:cNvPicPr>
            <a:picLocks noChangeAspect="1"/>
          </p:cNvPicPr>
          <p:nvPr/>
        </p:nvPicPr>
        <p:blipFill>
          <a:blip r:embed="rId9"/>
          <a:stretch>
            <a:fillRect/>
          </a:stretch>
        </p:blipFill>
        <p:spPr>
          <a:xfrm>
            <a:off x="2057402" y="2968313"/>
            <a:ext cx="3930650" cy="1015366"/>
          </a:xfrm>
          <a:prstGeom prst="rect">
            <a:avLst/>
          </a:prstGeom>
        </p:spPr>
      </p:pic>
      <p:pic>
        <p:nvPicPr>
          <p:cNvPr id="21" name="Picture 20">
            <a:extLst>
              <a:ext uri="{FF2B5EF4-FFF2-40B4-BE49-F238E27FC236}">
                <a16:creationId xmlns:a16="http://schemas.microsoft.com/office/drawing/2014/main" id="{5A387616-4FC4-E88E-E221-E951E1C817B7}"/>
              </a:ext>
            </a:extLst>
          </p:cNvPr>
          <p:cNvPicPr>
            <a:picLocks noChangeAspect="1"/>
          </p:cNvPicPr>
          <p:nvPr/>
        </p:nvPicPr>
        <p:blipFill>
          <a:blip r:embed="rId10"/>
          <a:stretch>
            <a:fillRect/>
          </a:stretch>
        </p:blipFill>
        <p:spPr>
          <a:xfrm>
            <a:off x="5626098" y="5504739"/>
            <a:ext cx="5365748" cy="1203229"/>
          </a:xfrm>
          <a:prstGeom prst="rect">
            <a:avLst/>
          </a:prstGeom>
        </p:spPr>
      </p:pic>
    </p:spTree>
    <p:extLst>
      <p:ext uri="{BB962C8B-B14F-4D97-AF65-F5344CB8AC3E}">
        <p14:creationId xmlns:p14="http://schemas.microsoft.com/office/powerpoint/2010/main" val="2367626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TotalTime>
  <Words>762</Words>
  <Application>Microsoft Office PowerPoint</Application>
  <PresentationFormat>Widescreen</PresentationFormat>
  <Paragraphs>120</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10bit low power ADC using SAR Architecture and dynamic comparator</vt:lpstr>
      <vt:lpstr>SAR architecture:</vt:lpstr>
      <vt:lpstr>Types and Differences </vt:lpstr>
      <vt:lpstr>PowerPoint Presentation</vt:lpstr>
      <vt:lpstr>Why SAR ADC ?</vt:lpstr>
      <vt:lpstr>SAR ADC Working</vt:lpstr>
      <vt:lpstr>SAR Logic Operation </vt:lpstr>
      <vt:lpstr>PowerPoint Presentation</vt:lpstr>
      <vt:lpstr>PowerPoint Presentation</vt:lpstr>
      <vt:lpstr>The idea and Functional Blocks</vt:lpstr>
      <vt:lpstr>Two stage Op-amp schematic</vt:lpstr>
      <vt:lpstr>Dynamic comparator  </vt:lpstr>
      <vt:lpstr>Dynamic Comparator schematic</vt:lpstr>
      <vt:lpstr>SAR Logic Block</vt:lpstr>
      <vt:lpstr>Block we designed</vt:lpstr>
      <vt:lpstr>D-Flipflop used in the design</vt:lpstr>
      <vt:lpstr>D-Flipflop</vt:lpstr>
      <vt:lpstr>DAC</vt:lpstr>
      <vt:lpstr>DAC</vt:lpstr>
      <vt:lpstr>PowerPoint Presentation</vt:lpstr>
      <vt:lpstr>Challenges Faced:</vt:lpstr>
      <vt:lpstr>Resolutions :</vt:lpstr>
      <vt:lpstr>Final Results:</vt:lpstr>
      <vt:lpstr>Average power :</vt:lpstr>
      <vt:lpstr>PowerPoint Presentation</vt:lpstr>
      <vt:lpstr>PowerPoint Presentation</vt:lpstr>
      <vt:lpstr>PowerPoint Presentation</vt:lpstr>
      <vt:lpstr>PowerPoint Presentation</vt:lpstr>
      <vt:lpstr>PowerPoint Presentation</vt:lpstr>
      <vt:lpstr>PowerPoint Presentation</vt:lpstr>
      <vt:lpstr>Two stage Op-amp Layout</vt:lpstr>
      <vt:lpstr>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10bit low power SAR ADC using a dynamic comparator</dc:title>
  <dc:creator>Phani S</dc:creator>
  <cp:lastModifiedBy>Phani S</cp:lastModifiedBy>
  <cp:revision>18</cp:revision>
  <dcterms:created xsi:type="dcterms:W3CDTF">2024-04-30T12:32:10Z</dcterms:created>
  <dcterms:modified xsi:type="dcterms:W3CDTF">2024-05-01T08:48:12Z</dcterms:modified>
</cp:coreProperties>
</file>